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E66B-74B6-784E-B8CA-AD6460114E25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2E46-840E-4146-AAAD-868F540A0F31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" y="5432400"/>
            <a:ext cx="925200" cy="9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oceanteach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07557"/>
            <a:ext cx="9144000" cy="2387600"/>
          </a:xfrm>
        </p:spPr>
        <p:txBody>
          <a:bodyPr anchor="ctr">
            <a:normAutofit/>
          </a:bodyPr>
          <a:lstStyle/>
          <a:p>
            <a:r>
              <a:rPr lang="nb-NO" sz="4000" dirty="0" err="1"/>
              <a:t>Capacity</a:t>
            </a:r>
            <a:r>
              <a:rPr lang="nb-NO" sz="4000" dirty="0"/>
              <a:t> </a:t>
            </a:r>
            <a:r>
              <a:rPr lang="nb-NO" sz="4000" dirty="0" err="1"/>
              <a:t>building</a:t>
            </a:r>
            <a:r>
              <a:rPr lang="nb-NO" sz="4000" dirty="0"/>
              <a:t> for </a:t>
            </a:r>
            <a:r>
              <a:rPr lang="nb-NO" sz="4000" dirty="0" err="1"/>
              <a:t>crew</a:t>
            </a:r>
            <a:r>
              <a:rPr lang="nb-NO" sz="4000" dirty="0"/>
              <a:t>, instrument </a:t>
            </a:r>
            <a:r>
              <a:rPr lang="nb-NO" sz="4000" dirty="0" err="1"/>
              <a:t>technicians</a:t>
            </a:r>
            <a:r>
              <a:rPr lang="nb-NO" sz="4000" dirty="0"/>
              <a:t> and operators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3201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nb-NO" dirty="0"/>
              <a:t>Per W. Nieuwejaar</a:t>
            </a:r>
          </a:p>
          <a:p>
            <a:r>
              <a:rPr lang="nb-NO" dirty="0" err="1"/>
              <a:t>Director</a:t>
            </a:r>
            <a:r>
              <a:rPr lang="nb-NO" dirty="0"/>
              <a:t> Research </a:t>
            </a:r>
            <a:r>
              <a:rPr lang="nb-NO" dirty="0" err="1"/>
              <a:t>Vessel</a:t>
            </a:r>
            <a:r>
              <a:rPr lang="nb-NO" dirty="0"/>
              <a:t> Department</a:t>
            </a:r>
          </a:p>
          <a:p>
            <a:r>
              <a:rPr lang="nb-NO" dirty="0" err="1"/>
              <a:t>Institute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Marine Research (IMR)</a:t>
            </a:r>
          </a:p>
          <a:p>
            <a:r>
              <a:rPr lang="nb-NO" dirty="0"/>
              <a:t>Bergen, Norway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E937AD8-ABE2-4537-A98C-8EEE0F1F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47" y="3975875"/>
            <a:ext cx="4329953" cy="28821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0A15618-3B89-4C50-8446-8FB7B65E7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75874"/>
            <a:ext cx="3842833" cy="28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52A5AB3-6803-46A0-9242-405FCC293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" y="215153"/>
            <a:ext cx="12173125" cy="6414247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889236F-2914-4D66-AC05-0775B41CE854}"/>
              </a:ext>
            </a:extLst>
          </p:cNvPr>
          <p:cNvSpPr txBox="1"/>
          <p:nvPr/>
        </p:nvSpPr>
        <p:spPr>
          <a:xfrm>
            <a:off x="3012141" y="1196788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713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FBD78-A3F2-429B-A44F-AC455410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080"/>
            <a:ext cx="10515600" cy="670299"/>
          </a:xfrm>
        </p:spPr>
        <p:txBody>
          <a:bodyPr>
            <a:normAutofit/>
          </a:bodyPr>
          <a:lstStyle/>
          <a:p>
            <a:r>
              <a:rPr lang="nb-NO" sz="3200" dirty="0" err="1"/>
              <a:t>Background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0FDC87-D14E-43F9-B322-C49997CA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5" y="911225"/>
            <a:ext cx="11837895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Started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recognition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situation</a:t>
            </a:r>
            <a:r>
              <a:rPr lang="nb-NO" dirty="0"/>
              <a:t> in </a:t>
            </a:r>
            <a:r>
              <a:rPr lang="nb-NO" dirty="0" err="1"/>
              <a:t>Africa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40 </a:t>
            </a:r>
            <a:r>
              <a:rPr lang="nb-NO" dirty="0" err="1"/>
              <a:t>years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IMR </a:t>
            </a:r>
            <a:r>
              <a:rPr lang="nb-NO" dirty="0" err="1"/>
              <a:t>operations</a:t>
            </a:r>
            <a:r>
              <a:rPr lang="nb-NO" dirty="0"/>
              <a:t> in </a:t>
            </a:r>
            <a:r>
              <a:rPr lang="nb-NO" dirty="0" err="1"/>
              <a:t>Africa</a:t>
            </a:r>
            <a:r>
              <a:rPr lang="nb-NO" dirty="0"/>
              <a:t>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third</a:t>
            </a:r>
            <a:r>
              <a:rPr lang="nb-NO" dirty="0"/>
              <a:t> research </a:t>
            </a:r>
            <a:r>
              <a:rPr lang="nb-NO" dirty="0" err="1"/>
              <a:t>vessel</a:t>
            </a:r>
            <a:br>
              <a:rPr lang="nb-NO" dirty="0"/>
            </a:br>
            <a:r>
              <a:rPr lang="nb-NO" dirty="0"/>
              <a:t>«Dr. Fridtjof Nansen», all purpose </a:t>
            </a:r>
            <a:r>
              <a:rPr lang="nb-NO" dirty="0" err="1"/>
              <a:t>built</a:t>
            </a:r>
            <a:r>
              <a:rPr lang="nb-NO" dirty="0"/>
              <a:t> for </a:t>
            </a:r>
            <a:r>
              <a:rPr lang="nb-NO" dirty="0" err="1"/>
              <a:t>foreign</a:t>
            </a:r>
            <a:r>
              <a:rPr lang="nb-NO" dirty="0"/>
              <a:t> </a:t>
            </a:r>
            <a:r>
              <a:rPr lang="nb-NO" dirty="0" err="1"/>
              <a:t>aid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in </a:t>
            </a:r>
            <a:r>
              <a:rPr lang="nb-NO" dirty="0" err="1"/>
              <a:t>Africa</a:t>
            </a:r>
            <a:r>
              <a:rPr lang="nb-NO" dirty="0"/>
              <a:t>, Asia and Latin America,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operational</a:t>
            </a:r>
            <a:r>
              <a:rPr lang="nb-NO" dirty="0"/>
              <a:t> «</a:t>
            </a:r>
            <a:r>
              <a:rPr lang="nb-NO" dirty="0" err="1"/>
              <a:t>local</a:t>
            </a:r>
            <a:r>
              <a:rPr lang="nb-NO" dirty="0"/>
              <a:t>» research </a:t>
            </a:r>
            <a:r>
              <a:rPr lang="nb-NO" dirty="0" err="1"/>
              <a:t>vessels</a:t>
            </a:r>
            <a:r>
              <a:rPr lang="nb-NO" dirty="0"/>
              <a:t>.</a:t>
            </a:r>
          </a:p>
          <a:p>
            <a:r>
              <a:rPr lang="nb-NO" dirty="0"/>
              <a:t>The </a:t>
            </a:r>
            <a:r>
              <a:rPr lang="nb-NO" dirty="0" err="1"/>
              <a:t>obvious</a:t>
            </a:r>
            <a:r>
              <a:rPr lang="nb-NO" dirty="0"/>
              <a:t> </a:t>
            </a:r>
            <a:r>
              <a:rPr lang="nb-NO" dirty="0" err="1"/>
              <a:t>question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: How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capacity</a:t>
            </a:r>
            <a:r>
              <a:rPr lang="nb-NO" dirty="0"/>
              <a:t> </a:t>
            </a:r>
            <a:r>
              <a:rPr lang="nb-NO" dirty="0" err="1"/>
              <a:t>building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regards</a:t>
            </a:r>
            <a:r>
              <a:rPr lang="nb-NO" dirty="0"/>
              <a:t> to </a:t>
            </a:r>
            <a:r>
              <a:rPr lang="nb-NO" dirty="0" err="1"/>
              <a:t>operational</a:t>
            </a:r>
            <a:r>
              <a:rPr lang="nb-NO" dirty="0"/>
              <a:t> research </a:t>
            </a:r>
            <a:r>
              <a:rPr lang="nb-NO" dirty="0" err="1"/>
              <a:t>vessels</a:t>
            </a:r>
            <a:r>
              <a:rPr lang="nb-NO" dirty="0"/>
              <a:t> in </a:t>
            </a:r>
            <a:r>
              <a:rPr lang="nb-NO" dirty="0" err="1"/>
              <a:t>countries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supported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</a:t>
            </a:r>
            <a:r>
              <a:rPr lang="nb-NO" dirty="0" err="1"/>
              <a:t>regular</a:t>
            </a:r>
            <a:r>
              <a:rPr lang="nb-NO" dirty="0"/>
              <a:t> basis for </a:t>
            </a:r>
            <a:r>
              <a:rPr lang="nb-NO" dirty="0" err="1"/>
              <a:t>decades</a:t>
            </a:r>
            <a:r>
              <a:rPr lang="nb-NO" dirty="0"/>
              <a:t>, and </a:t>
            </a:r>
            <a:r>
              <a:rPr lang="nb-NO" dirty="0" err="1"/>
              <a:t>who</a:t>
            </a:r>
            <a:r>
              <a:rPr lang="nb-NO" dirty="0"/>
              <a:t> have </a:t>
            </a:r>
            <a:r>
              <a:rPr lang="nb-NO" dirty="0" err="1"/>
              <a:t>vessels</a:t>
            </a:r>
            <a:r>
              <a:rPr lang="nb-NO" dirty="0"/>
              <a:t> and </a:t>
            </a:r>
            <a:r>
              <a:rPr lang="nb-NO" dirty="0" err="1"/>
              <a:t>scientific</a:t>
            </a:r>
            <a:r>
              <a:rPr lang="nb-NO" dirty="0"/>
              <a:t> </a:t>
            </a:r>
            <a:r>
              <a:rPr lang="nb-NO" dirty="0" err="1"/>
              <a:t>equipment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do not </a:t>
            </a:r>
            <a:r>
              <a:rPr lang="nb-NO" dirty="0" err="1"/>
              <a:t>seem</a:t>
            </a:r>
            <a:r>
              <a:rPr lang="nb-NO" dirty="0"/>
              <a:t> to be </a:t>
            </a:r>
            <a:r>
              <a:rPr lang="nb-NO" dirty="0" err="1"/>
              <a:t>able</a:t>
            </a:r>
            <a:r>
              <a:rPr lang="nb-NO" dirty="0"/>
              <a:t> to </a:t>
            </a:r>
            <a:r>
              <a:rPr lang="nb-NO" dirty="0" err="1"/>
              <a:t>utilize</a:t>
            </a:r>
            <a:r>
              <a:rPr lang="nb-NO" dirty="0"/>
              <a:t> and support in a </a:t>
            </a:r>
            <a:r>
              <a:rPr lang="nb-NO" dirty="0" err="1"/>
              <a:t>sustainable</a:t>
            </a:r>
            <a:r>
              <a:rPr lang="nb-NO" dirty="0"/>
              <a:t> manner?</a:t>
            </a:r>
          </a:p>
          <a:p>
            <a:r>
              <a:rPr lang="nb-NO" dirty="0"/>
              <a:t>One </a:t>
            </a:r>
            <a:r>
              <a:rPr lang="nb-NO" dirty="0" err="1"/>
              <a:t>answer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question</a:t>
            </a:r>
            <a:r>
              <a:rPr lang="nb-NO" dirty="0"/>
              <a:t> is: </a:t>
            </a:r>
            <a:br>
              <a:rPr lang="nb-NO" dirty="0"/>
            </a:br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do not have </a:t>
            </a:r>
            <a:r>
              <a:rPr lang="nb-NO" dirty="0" err="1"/>
              <a:t>skilled</a:t>
            </a:r>
            <a:r>
              <a:rPr lang="nb-NO" dirty="0"/>
              <a:t>, </a:t>
            </a:r>
            <a:r>
              <a:rPr lang="nb-NO" dirty="0" err="1"/>
              <a:t>professional</a:t>
            </a:r>
            <a:r>
              <a:rPr lang="nb-NO" dirty="0"/>
              <a:t> </a:t>
            </a:r>
            <a:r>
              <a:rPr lang="nb-NO" dirty="0" err="1"/>
              <a:t>crew</a:t>
            </a:r>
            <a:r>
              <a:rPr lang="nb-NO" dirty="0"/>
              <a:t>, </a:t>
            </a:r>
            <a:br>
              <a:rPr lang="nb-NO" dirty="0"/>
            </a:br>
            <a:r>
              <a:rPr lang="nb-NO" dirty="0"/>
              <a:t>instrument </a:t>
            </a:r>
            <a:r>
              <a:rPr lang="nb-NO" dirty="0" err="1"/>
              <a:t>technicians</a:t>
            </a:r>
            <a:r>
              <a:rPr lang="nb-NO" dirty="0"/>
              <a:t> and </a:t>
            </a:r>
            <a:r>
              <a:rPr lang="nb-NO" dirty="0" err="1"/>
              <a:t>vessel</a:t>
            </a:r>
            <a:r>
              <a:rPr lang="nb-NO" dirty="0"/>
              <a:t> operators </a:t>
            </a:r>
            <a:br>
              <a:rPr lang="nb-NO" dirty="0"/>
            </a:br>
            <a:r>
              <a:rPr lang="nb-NO" dirty="0"/>
              <a:t>it is </a:t>
            </a:r>
            <a:r>
              <a:rPr lang="nb-NO" dirty="0" err="1"/>
              <a:t>doomed</a:t>
            </a:r>
            <a:r>
              <a:rPr lang="nb-NO" dirty="0"/>
              <a:t> to </a:t>
            </a:r>
            <a:r>
              <a:rPr lang="nb-NO" dirty="0" err="1"/>
              <a:t>fail</a:t>
            </a:r>
            <a:r>
              <a:rPr lang="nb-NO" dirty="0"/>
              <a:t>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BB60FB-62C7-40C1-A422-F0247EE3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53274"/>
            <a:ext cx="4876800" cy="310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79E70-6270-467B-887B-71BE8EDE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172103"/>
            <a:ext cx="10515600" cy="549275"/>
          </a:xfrm>
        </p:spPr>
        <p:txBody>
          <a:bodyPr>
            <a:normAutofit/>
          </a:bodyPr>
          <a:lstStyle/>
          <a:p>
            <a:r>
              <a:rPr lang="nb-NO" sz="3200" dirty="0" err="1"/>
              <a:t>African</a:t>
            </a:r>
            <a:r>
              <a:rPr lang="nb-NO" sz="3200" dirty="0"/>
              <a:t> RV </a:t>
            </a:r>
            <a:r>
              <a:rPr lang="nb-NO" sz="3200" dirty="0" err="1"/>
              <a:t>fleet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813D4E-17C1-4E06-B922-C4E5F911F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721378"/>
            <a:ext cx="11228294" cy="5964519"/>
          </a:xfrm>
        </p:spPr>
        <p:txBody>
          <a:bodyPr>
            <a:normAutofit/>
          </a:bodyPr>
          <a:lstStyle/>
          <a:p>
            <a:r>
              <a:rPr lang="nb-NO" sz="2000" dirty="0"/>
              <a:t>IMR, </a:t>
            </a:r>
            <a:r>
              <a:rPr lang="nb-NO" sz="2000" dirty="0" err="1"/>
              <a:t>with</a:t>
            </a:r>
            <a:r>
              <a:rPr lang="nb-NO" sz="2000" dirty="0"/>
              <a:t> support from FAO in Rome, is </a:t>
            </a:r>
            <a:r>
              <a:rPr lang="nb-NO" sz="2000" dirty="0" err="1"/>
              <a:t>currently</a:t>
            </a:r>
            <a:r>
              <a:rPr lang="nb-NO" sz="2000" dirty="0"/>
              <a:t> «</a:t>
            </a:r>
            <a:r>
              <a:rPr lang="nb-NO" sz="2000" dirty="0" err="1"/>
              <a:t>mapping</a:t>
            </a:r>
            <a:r>
              <a:rPr lang="nb-NO" sz="2000" dirty="0"/>
              <a:t>» </a:t>
            </a:r>
            <a:r>
              <a:rPr lang="nb-NO" sz="2000" dirty="0" err="1"/>
              <a:t>Africa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regards</a:t>
            </a:r>
            <a:r>
              <a:rPr lang="nb-NO" sz="2000" dirty="0"/>
              <a:t> to research </a:t>
            </a:r>
            <a:r>
              <a:rPr lang="nb-NO" sz="2000" dirty="0" err="1"/>
              <a:t>vessels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«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water» and more or less </a:t>
            </a:r>
            <a:r>
              <a:rPr lang="nb-NO" sz="2000" dirty="0" err="1"/>
              <a:t>operational</a:t>
            </a:r>
            <a:r>
              <a:rPr lang="nb-NO" sz="2000" dirty="0"/>
              <a:t>. </a:t>
            </a:r>
          </a:p>
          <a:p>
            <a:r>
              <a:rPr lang="nb-NO" sz="2000" dirty="0"/>
              <a:t>So far </a:t>
            </a:r>
            <a:r>
              <a:rPr lang="nb-NO" sz="2000" dirty="0" err="1"/>
              <a:t>the</a:t>
            </a:r>
            <a:r>
              <a:rPr lang="nb-NO" sz="2000" dirty="0"/>
              <a:t> list </a:t>
            </a:r>
            <a:r>
              <a:rPr lang="nb-NO" sz="2000" dirty="0" err="1"/>
              <a:t>of</a:t>
            </a:r>
            <a:r>
              <a:rPr lang="nb-NO" sz="2000" dirty="0"/>
              <a:t> RVs is not </a:t>
            </a:r>
            <a:r>
              <a:rPr lang="nb-NO" sz="2000" dirty="0" err="1"/>
              <a:t>very</a:t>
            </a:r>
            <a:r>
              <a:rPr lang="nb-NO" sz="2000" dirty="0"/>
              <a:t> </a:t>
            </a:r>
            <a:r>
              <a:rPr lang="nb-NO" sz="2000" dirty="0" err="1"/>
              <a:t>long</a:t>
            </a:r>
            <a:r>
              <a:rPr lang="nb-NO" sz="2000" dirty="0"/>
              <a:t> (21 RVs): </a:t>
            </a:r>
            <a:br>
              <a:rPr lang="nb-NO" sz="2000" dirty="0"/>
            </a:br>
            <a:r>
              <a:rPr lang="nb-NO" sz="2000" dirty="0"/>
              <a:t>- </a:t>
            </a:r>
            <a:r>
              <a:rPr lang="en-US" sz="2000" u="sng" dirty="0"/>
              <a:t>South Africa</a:t>
            </a:r>
            <a:r>
              <a:rPr lang="en-US" sz="2000" dirty="0"/>
              <a:t>: SA </a:t>
            </a:r>
            <a:r>
              <a:rPr lang="en-US" sz="2000" dirty="0" err="1"/>
              <a:t>Aghulas</a:t>
            </a:r>
            <a:r>
              <a:rPr lang="en-US" sz="2000" dirty="0"/>
              <a:t> II (2012), Africana (1982), </a:t>
            </a:r>
            <a:r>
              <a:rPr lang="en-GB" sz="2000" dirty="0"/>
              <a:t>Ellen </a:t>
            </a:r>
            <a:r>
              <a:rPr lang="en-GB" sz="2000" dirty="0" err="1"/>
              <a:t>Khuzwayo</a:t>
            </a:r>
            <a:r>
              <a:rPr lang="en-GB" sz="2000" dirty="0"/>
              <a:t> (2007), </a:t>
            </a:r>
            <a:r>
              <a:rPr lang="en-GB" sz="2000" dirty="0" err="1"/>
              <a:t>Algoa</a:t>
            </a:r>
            <a:r>
              <a:rPr lang="en-GB" sz="2000" dirty="0"/>
              <a:t> (1975)</a:t>
            </a:r>
            <a:br>
              <a:rPr lang="en-GB" sz="2000" dirty="0"/>
            </a:br>
            <a:r>
              <a:rPr lang="en-GB" sz="2000" dirty="0"/>
              <a:t>- </a:t>
            </a:r>
            <a:r>
              <a:rPr lang="en-US" sz="2000" u="sng" dirty="0"/>
              <a:t>Namibia</a:t>
            </a:r>
            <a:r>
              <a:rPr lang="en-US" sz="2000" dirty="0"/>
              <a:t>: Mirabilis (2012)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Angola</a:t>
            </a:r>
            <a:r>
              <a:rPr lang="en-US" sz="2000" dirty="0"/>
              <a:t>: </a:t>
            </a:r>
            <a:r>
              <a:rPr lang="en-US" sz="2000" dirty="0" err="1"/>
              <a:t>Baya</a:t>
            </a:r>
            <a:r>
              <a:rPr lang="en-US" sz="2000" dirty="0"/>
              <a:t> </a:t>
            </a:r>
            <a:r>
              <a:rPr lang="en-US" sz="2000" dirty="0" err="1"/>
              <a:t>Farta</a:t>
            </a:r>
            <a:r>
              <a:rPr lang="en-US" sz="2000" dirty="0"/>
              <a:t> (2018), </a:t>
            </a:r>
            <a:r>
              <a:rPr lang="en-US" sz="2000" dirty="0" err="1"/>
              <a:t>Pensador</a:t>
            </a:r>
            <a:r>
              <a:rPr lang="en-US" sz="2000" dirty="0"/>
              <a:t> (2013)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Nigeria</a:t>
            </a:r>
            <a:r>
              <a:rPr lang="en-US" sz="2000" dirty="0"/>
              <a:t>:  </a:t>
            </a:r>
            <a:r>
              <a:rPr lang="en-US" sz="2000" dirty="0" err="1"/>
              <a:t>Bayagbona</a:t>
            </a:r>
            <a:r>
              <a:rPr lang="en-US" sz="2000" dirty="0"/>
              <a:t> (2014)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Guinea</a:t>
            </a:r>
            <a:r>
              <a:rPr lang="en-US" sz="2000" dirty="0"/>
              <a:t>: General Lansana Conte (2002)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Senegal</a:t>
            </a:r>
            <a:r>
              <a:rPr lang="en-US" sz="2000" dirty="0"/>
              <a:t>: </a:t>
            </a:r>
            <a:r>
              <a:rPr lang="en-US" sz="2000" dirty="0" err="1"/>
              <a:t>Itaf</a:t>
            </a:r>
            <a:r>
              <a:rPr lang="en-US" sz="2000" dirty="0"/>
              <a:t> Deme (2000)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Cape Verde</a:t>
            </a:r>
            <a:r>
              <a:rPr lang="en-US" sz="2000" dirty="0"/>
              <a:t>: </a:t>
            </a:r>
            <a:r>
              <a:rPr lang="en-US" sz="2000" dirty="0" err="1"/>
              <a:t>Islandia</a:t>
            </a:r>
            <a:r>
              <a:rPr lang="en-US" sz="2000" dirty="0"/>
              <a:t> (1993)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Mauretania</a:t>
            </a:r>
            <a:r>
              <a:rPr lang="en-US" sz="2000" dirty="0"/>
              <a:t>: Al-</a:t>
            </a:r>
            <a:r>
              <a:rPr lang="en-US" sz="2000" dirty="0" err="1"/>
              <a:t>Awam</a:t>
            </a:r>
            <a:r>
              <a:rPr lang="en-US" sz="2000" dirty="0"/>
              <a:t> (1996), </a:t>
            </a:r>
            <a:r>
              <a:rPr lang="en-US" sz="2000" dirty="0" err="1"/>
              <a:t>Amrigue</a:t>
            </a:r>
            <a:r>
              <a:rPr lang="en-US" sz="2000" dirty="0"/>
              <a:t> (1996)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 err="1"/>
              <a:t>Marocco</a:t>
            </a:r>
            <a:r>
              <a:rPr lang="en-US" sz="2000" dirty="0"/>
              <a:t>: </a:t>
            </a:r>
            <a:r>
              <a:rPr lang="nb-NO" sz="2000" dirty="0" err="1"/>
              <a:t>Charif</a:t>
            </a:r>
            <a:r>
              <a:rPr lang="nb-NO" sz="2000" dirty="0"/>
              <a:t> Al </a:t>
            </a:r>
            <a:r>
              <a:rPr lang="nb-NO" sz="2000" dirty="0" err="1"/>
              <a:t>Idrissi</a:t>
            </a:r>
            <a:r>
              <a:rPr lang="nb-NO" sz="2000" dirty="0"/>
              <a:t> (1986), Amir </a:t>
            </a:r>
            <a:r>
              <a:rPr lang="nb-NO" sz="2000" dirty="0" err="1"/>
              <a:t>Moulay</a:t>
            </a:r>
            <a:r>
              <a:rPr lang="nb-NO" sz="2000" dirty="0"/>
              <a:t> Abdellah (2001), Al </a:t>
            </a:r>
            <a:r>
              <a:rPr lang="nb-NO" sz="2000" dirty="0" err="1"/>
              <a:t>Hassani</a:t>
            </a:r>
            <a:r>
              <a:rPr lang="nb-NO" sz="2000" dirty="0"/>
              <a:t> (1994)</a:t>
            </a:r>
            <a:br>
              <a:rPr lang="nb-NO" sz="2000" dirty="0"/>
            </a:br>
            <a:r>
              <a:rPr lang="nb-NO" sz="2000" dirty="0"/>
              <a:t>  (New </a:t>
            </a:r>
            <a:r>
              <a:rPr lang="nb-NO" sz="2000" dirty="0" err="1"/>
              <a:t>vessel</a:t>
            </a:r>
            <a:r>
              <a:rPr lang="nb-NO" sz="2000" dirty="0"/>
              <a:t> to be </a:t>
            </a:r>
            <a:r>
              <a:rPr lang="nb-NO" sz="2000" dirty="0" err="1"/>
              <a:t>delivered</a:t>
            </a:r>
            <a:r>
              <a:rPr lang="nb-NO" sz="2000" dirty="0"/>
              <a:t> 2021 from Japan)</a:t>
            </a:r>
            <a:br>
              <a:rPr lang="nb-NO" sz="2000" dirty="0"/>
            </a:br>
            <a:r>
              <a:rPr lang="nb-NO" sz="2000" dirty="0"/>
              <a:t>- </a:t>
            </a:r>
            <a:r>
              <a:rPr lang="en-US" sz="2000" u="sng" dirty="0"/>
              <a:t>Tunisia</a:t>
            </a:r>
            <a:r>
              <a:rPr lang="en-US" sz="2000" dirty="0"/>
              <a:t>: Hannibal (1998)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Algeria</a:t>
            </a:r>
            <a:r>
              <a:rPr lang="en-US" sz="2000" dirty="0"/>
              <a:t>: </a:t>
            </a:r>
            <a:r>
              <a:rPr lang="en-US" sz="2000" dirty="0" err="1"/>
              <a:t>Belkacem</a:t>
            </a:r>
            <a:r>
              <a:rPr lang="en-US" sz="2000" dirty="0"/>
              <a:t> GRINE (2011)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u="sng" dirty="0"/>
              <a:t>Egypt</a:t>
            </a:r>
            <a:r>
              <a:rPr lang="en-US" sz="2000" dirty="0"/>
              <a:t>: </a:t>
            </a:r>
            <a:r>
              <a:rPr lang="nb-NO" sz="2000" dirty="0"/>
              <a:t>Salsabil (1989), </a:t>
            </a:r>
            <a:r>
              <a:rPr lang="nb-NO" sz="2000" dirty="0" err="1"/>
              <a:t>Yarmouk</a:t>
            </a:r>
            <a:r>
              <a:rPr lang="nb-NO" sz="2000" dirty="0"/>
              <a:t> (1989)</a:t>
            </a:r>
            <a:br>
              <a:rPr lang="nb-NO" sz="2000" dirty="0"/>
            </a:br>
            <a:r>
              <a:rPr lang="nb-NO" sz="2000" dirty="0"/>
              <a:t>- </a:t>
            </a:r>
            <a:r>
              <a:rPr lang="en-US" sz="2000" u="sng" dirty="0"/>
              <a:t>Kenya</a:t>
            </a:r>
            <a:r>
              <a:rPr lang="en-US" sz="2000" dirty="0"/>
              <a:t>: </a:t>
            </a:r>
            <a:r>
              <a:rPr lang="en-US" sz="2000" dirty="0" err="1"/>
              <a:t>Mtafiti</a:t>
            </a:r>
            <a:r>
              <a:rPr lang="en-US" sz="2000" dirty="0"/>
              <a:t> (1977)</a:t>
            </a:r>
            <a:r>
              <a:rPr lang="nb-NO" sz="2000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17E5286-0438-49CC-B4FE-A02BBE2D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458" y="4376120"/>
            <a:ext cx="3545541" cy="24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6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006932-9275-48E1-A37A-F15688CB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0515600" cy="804769"/>
          </a:xfrm>
        </p:spPr>
        <p:txBody>
          <a:bodyPr>
            <a:normAutofit/>
          </a:bodyPr>
          <a:lstStyle/>
          <a:p>
            <a:r>
              <a:rPr lang="nb-NO" sz="3200" dirty="0"/>
              <a:t>Support - The «</a:t>
            </a:r>
            <a:r>
              <a:rPr lang="nb-NO" sz="3200" dirty="0" err="1"/>
              <a:t>easy</a:t>
            </a:r>
            <a:r>
              <a:rPr lang="nb-NO" sz="3200" dirty="0"/>
              <a:t> </a:t>
            </a:r>
            <a:r>
              <a:rPr lang="nb-NO" sz="3200" dirty="0" err="1"/>
              <a:t>ones</a:t>
            </a:r>
            <a:r>
              <a:rPr lang="nb-NO" sz="3200" dirty="0"/>
              <a:t>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51C557-B001-4318-B0CD-46468B5A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672353"/>
            <a:ext cx="12057529" cy="5513294"/>
          </a:xfrm>
        </p:spPr>
        <p:txBody>
          <a:bodyPr>
            <a:normAutofit/>
          </a:bodyPr>
          <a:lstStyle/>
          <a:p>
            <a:r>
              <a:rPr lang="nb-NO" sz="2400" dirty="0"/>
              <a:t>Support for design and </a:t>
            </a:r>
            <a:r>
              <a:rPr lang="nb-NO" sz="2400" dirty="0" err="1"/>
              <a:t>procurement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new</a:t>
            </a:r>
            <a:r>
              <a:rPr lang="nb-NO" sz="2400" dirty="0"/>
              <a:t> </a:t>
            </a:r>
            <a:r>
              <a:rPr lang="nb-NO" sz="2400" dirty="0" err="1"/>
              <a:t>vessels</a:t>
            </a:r>
            <a:r>
              <a:rPr lang="nb-NO" sz="2400" dirty="0"/>
              <a:t>, </a:t>
            </a:r>
            <a:r>
              <a:rPr lang="nb-NO" sz="2400" dirty="0" err="1"/>
              <a:t>modification</a:t>
            </a:r>
            <a:r>
              <a:rPr lang="nb-NO" sz="2400" dirty="0"/>
              <a:t>/</a:t>
            </a:r>
            <a:r>
              <a:rPr lang="nb-NO" sz="2400" dirty="0" err="1"/>
              <a:t>upgrade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existing</a:t>
            </a:r>
            <a:r>
              <a:rPr lang="nb-NO" sz="2400" dirty="0"/>
              <a:t> </a:t>
            </a:r>
            <a:r>
              <a:rPr lang="nb-NO" sz="2400" dirty="0" err="1"/>
              <a:t>vessels</a:t>
            </a:r>
            <a:r>
              <a:rPr lang="nb-NO" sz="2400" dirty="0"/>
              <a:t> and </a:t>
            </a:r>
            <a:r>
              <a:rPr lang="nb-NO" sz="2400" dirty="0" err="1"/>
              <a:t>solving</a:t>
            </a:r>
            <a:r>
              <a:rPr lang="nb-NO" sz="2400" dirty="0"/>
              <a:t> </a:t>
            </a:r>
            <a:r>
              <a:rPr lang="nb-NO" sz="2400" dirty="0" err="1"/>
              <a:t>specific</a:t>
            </a:r>
            <a:r>
              <a:rPr lang="nb-NO" sz="2400" dirty="0"/>
              <a:t> </a:t>
            </a:r>
            <a:r>
              <a:rPr lang="nb-NO" sz="2400" dirty="0" err="1"/>
              <a:t>functional</a:t>
            </a:r>
            <a:r>
              <a:rPr lang="nb-NO" sz="2400" dirty="0"/>
              <a:t> and </a:t>
            </a:r>
            <a:r>
              <a:rPr lang="nb-NO" sz="2400" dirty="0" err="1"/>
              <a:t>technical</a:t>
            </a:r>
            <a:r>
              <a:rPr lang="nb-NO" sz="2400" dirty="0"/>
              <a:t> problems </a:t>
            </a:r>
            <a:r>
              <a:rPr lang="nb-NO" sz="2400" dirty="0" err="1"/>
              <a:t>can</a:t>
            </a:r>
            <a:r>
              <a:rPr lang="nb-NO" sz="2400" dirty="0"/>
              <a:t> be done </a:t>
            </a:r>
            <a:r>
              <a:rPr lang="nb-NO" sz="2400" dirty="0" err="1"/>
              <a:t>through</a:t>
            </a:r>
            <a:r>
              <a:rPr lang="nb-NO" sz="2400" dirty="0"/>
              <a:t> «pro </a:t>
            </a:r>
            <a:r>
              <a:rPr lang="nb-NO" sz="2400" dirty="0" err="1"/>
              <a:t>bono</a:t>
            </a:r>
            <a:r>
              <a:rPr lang="nb-NO" sz="2400" dirty="0"/>
              <a:t>» support from </a:t>
            </a:r>
            <a:r>
              <a:rPr lang="nb-NO" sz="2400" dirty="0" err="1"/>
              <a:t>members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IRSO, ERVO, UNOLS etc. </a:t>
            </a:r>
            <a:br>
              <a:rPr lang="nb-NO" sz="2400" dirty="0"/>
            </a:br>
            <a:r>
              <a:rPr lang="nb-NO" sz="2400" dirty="0" err="1"/>
              <a:t>There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many</a:t>
            </a:r>
            <a:r>
              <a:rPr lang="nb-NO" sz="2400" dirty="0"/>
              <a:t> </a:t>
            </a:r>
            <a:r>
              <a:rPr lang="nb-NO" sz="2400" dirty="0" err="1"/>
              <a:t>examples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such</a:t>
            </a:r>
            <a:r>
              <a:rPr lang="nb-NO" sz="2400" dirty="0"/>
              <a:t> support </a:t>
            </a:r>
            <a:r>
              <a:rPr lang="nb-NO" sz="2400" dirty="0" err="1"/>
              <a:t>already</a:t>
            </a:r>
            <a:r>
              <a:rPr lang="nb-NO" sz="2400" dirty="0"/>
              <a:t> and it is an integral part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many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these</a:t>
            </a:r>
            <a:r>
              <a:rPr lang="nb-NO" sz="2400" dirty="0"/>
              <a:t> </a:t>
            </a:r>
            <a:r>
              <a:rPr lang="nb-NO" sz="2400" dirty="0" err="1"/>
              <a:t>member</a:t>
            </a:r>
            <a:r>
              <a:rPr lang="nb-NO" sz="2400" dirty="0"/>
              <a:t> </a:t>
            </a:r>
            <a:r>
              <a:rPr lang="nb-NO" sz="2400" dirty="0" err="1"/>
              <a:t>organization’s</a:t>
            </a:r>
            <a:r>
              <a:rPr lang="nb-NO" sz="2400" dirty="0"/>
              <a:t> </a:t>
            </a:r>
            <a:r>
              <a:rPr lang="nb-NO" sz="2400" dirty="0" err="1"/>
              <a:t>activities</a:t>
            </a:r>
            <a:r>
              <a:rPr lang="nb-NO" sz="2400" dirty="0"/>
              <a:t> </a:t>
            </a:r>
            <a:r>
              <a:rPr lang="nb-NO" sz="2400" dirty="0" err="1"/>
              <a:t>already</a:t>
            </a:r>
            <a:r>
              <a:rPr lang="nb-NO" sz="2400" dirty="0"/>
              <a:t>.</a:t>
            </a:r>
            <a:br>
              <a:rPr lang="nb-NO" sz="2400" dirty="0"/>
            </a:br>
            <a:endParaRPr lang="nb-NO" sz="2400" dirty="0"/>
          </a:p>
          <a:p>
            <a:r>
              <a:rPr lang="nb-NO" sz="2400" dirty="0"/>
              <a:t>Training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crew</a:t>
            </a:r>
            <a:br>
              <a:rPr lang="nb-NO" sz="2400" dirty="0"/>
            </a:br>
            <a:r>
              <a:rPr lang="nb-NO" sz="2400" dirty="0"/>
              <a:t>Given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persons to be </a:t>
            </a:r>
            <a:r>
              <a:rPr lang="nb-NO" sz="2400" dirty="0" err="1"/>
              <a:t>trained</a:t>
            </a:r>
            <a:r>
              <a:rPr lang="nb-NO" sz="2400" dirty="0"/>
              <a:t> have </a:t>
            </a:r>
            <a:r>
              <a:rPr lang="nb-NO" sz="2400" dirty="0" err="1"/>
              <a:t>basic</a:t>
            </a:r>
            <a:r>
              <a:rPr lang="nb-NO" sz="2400" dirty="0"/>
              <a:t> skills and </a:t>
            </a:r>
            <a:r>
              <a:rPr lang="nb-NO" sz="2400" dirty="0" err="1"/>
              <a:t>some</a:t>
            </a:r>
            <a:r>
              <a:rPr lang="nb-NO" sz="2400" dirty="0"/>
              <a:t> </a:t>
            </a:r>
            <a:r>
              <a:rPr lang="nb-NO" sz="2400" dirty="0" err="1"/>
              <a:t>experience</a:t>
            </a:r>
            <a:r>
              <a:rPr lang="nb-NO" sz="2400" dirty="0"/>
              <a:t>, it is a matter </a:t>
            </a:r>
            <a:r>
              <a:rPr lang="nb-NO" sz="2400" dirty="0" err="1"/>
              <a:t>of</a:t>
            </a:r>
            <a:r>
              <a:rPr lang="nb-NO" sz="2400" dirty="0"/>
              <a:t> setting </a:t>
            </a:r>
            <a:r>
              <a:rPr lang="nb-NO" sz="2400" dirty="0" err="1"/>
              <a:t>aside</a:t>
            </a:r>
            <a:r>
              <a:rPr lang="nb-NO" sz="2400" dirty="0"/>
              <a:t> </a:t>
            </a:r>
            <a:r>
              <a:rPr lang="nb-NO" sz="2400" dirty="0" err="1"/>
              <a:t>one</a:t>
            </a:r>
            <a:r>
              <a:rPr lang="nb-NO" sz="2400" dirty="0"/>
              <a:t> or more «</a:t>
            </a:r>
            <a:r>
              <a:rPr lang="nb-NO" sz="2400" dirty="0" err="1"/>
              <a:t>scientific</a:t>
            </a:r>
            <a:r>
              <a:rPr lang="nb-NO" sz="2400" dirty="0"/>
              <a:t> </a:t>
            </a:r>
            <a:r>
              <a:rPr lang="nb-NO" sz="2400" dirty="0" err="1"/>
              <a:t>berths</a:t>
            </a:r>
            <a:r>
              <a:rPr lang="nb-NO" sz="2400" dirty="0"/>
              <a:t>» for training purposes and let </a:t>
            </a:r>
            <a:r>
              <a:rPr lang="nb-NO" sz="2400" dirty="0" err="1"/>
              <a:t>the</a:t>
            </a:r>
            <a:r>
              <a:rPr lang="nb-NO" sz="2400" dirty="0"/>
              <a:t> RV </a:t>
            </a:r>
            <a:r>
              <a:rPr lang="nb-NO" sz="2400" dirty="0" err="1"/>
              <a:t>crew</a:t>
            </a:r>
            <a:r>
              <a:rPr lang="nb-NO" sz="2400" dirty="0"/>
              <a:t> </a:t>
            </a:r>
            <a:r>
              <a:rPr lang="nb-NO" sz="2400" dirty="0" err="1"/>
              <a:t>train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trainees</a:t>
            </a:r>
            <a:r>
              <a:rPr lang="nb-NO" sz="2400" dirty="0"/>
              <a:t> as a part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regular</a:t>
            </a:r>
            <a:r>
              <a:rPr lang="nb-NO" sz="2400" dirty="0"/>
              <a:t> </a:t>
            </a:r>
            <a:r>
              <a:rPr lang="nb-NO" sz="2400" dirty="0" err="1"/>
              <a:t>activities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board</a:t>
            </a:r>
            <a:r>
              <a:rPr lang="nb-NO" sz="2400" dirty="0"/>
              <a:t>, </a:t>
            </a:r>
            <a:r>
              <a:rPr lang="nb-NO" sz="2400" dirty="0" err="1"/>
              <a:t>both</a:t>
            </a:r>
            <a:r>
              <a:rPr lang="nb-NO" sz="2400" dirty="0"/>
              <a:t> </a:t>
            </a:r>
            <a:r>
              <a:rPr lang="nb-NO" sz="2400" dirty="0" err="1"/>
              <a:t>ship</a:t>
            </a:r>
            <a:r>
              <a:rPr lang="nb-NO" sz="2400" dirty="0"/>
              <a:t> </a:t>
            </a:r>
            <a:r>
              <a:rPr lang="nb-NO" sz="2400" dirty="0" err="1"/>
              <a:t>routine</a:t>
            </a:r>
            <a:r>
              <a:rPr lang="nb-NO" sz="2400" dirty="0"/>
              <a:t> </a:t>
            </a:r>
            <a:r>
              <a:rPr lang="nb-NO" sz="2400" dirty="0" err="1"/>
              <a:t>work</a:t>
            </a:r>
            <a:r>
              <a:rPr lang="nb-NO" sz="2400" dirty="0"/>
              <a:t> and </a:t>
            </a:r>
            <a:r>
              <a:rPr lang="nb-NO" sz="2400" dirty="0" err="1"/>
              <a:t>scientific</a:t>
            </a:r>
            <a:r>
              <a:rPr lang="nb-NO" sz="2400" dirty="0"/>
              <a:t> </a:t>
            </a:r>
            <a:r>
              <a:rPr lang="nb-NO" sz="2400" dirty="0" err="1"/>
              <a:t>operations</a:t>
            </a:r>
            <a:r>
              <a:rPr lang="nb-NO" sz="2400" dirty="0"/>
              <a:t>. </a:t>
            </a:r>
            <a:br>
              <a:rPr lang="nb-NO" sz="2400" dirty="0"/>
            </a:br>
            <a:br>
              <a:rPr lang="nb-NO" sz="2400" dirty="0"/>
            </a:br>
            <a:r>
              <a:rPr lang="nb-NO" sz="2400" dirty="0"/>
              <a:t>This has to be training over an </a:t>
            </a:r>
            <a:r>
              <a:rPr lang="nb-NO" sz="2400" dirty="0" err="1"/>
              <a:t>extended</a:t>
            </a:r>
            <a:r>
              <a:rPr lang="nb-NO" sz="2400" dirty="0"/>
              <a:t> </a:t>
            </a:r>
            <a:r>
              <a:rPr lang="nb-NO" sz="2400" dirty="0" err="1"/>
              <a:t>period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time to </a:t>
            </a:r>
            <a:r>
              <a:rPr lang="nb-NO" sz="2400" dirty="0" err="1"/>
              <a:t>give</a:t>
            </a:r>
            <a:r>
              <a:rPr lang="nb-NO" sz="2400" dirty="0"/>
              <a:t> </a:t>
            </a:r>
            <a:r>
              <a:rPr lang="nb-NO" sz="2400" dirty="0" err="1"/>
              <a:t>useful</a:t>
            </a:r>
            <a:r>
              <a:rPr lang="nb-NO" sz="2400" dirty="0"/>
              <a:t> </a:t>
            </a:r>
            <a:r>
              <a:rPr lang="nb-NO" sz="2400" dirty="0" err="1"/>
              <a:t>results</a:t>
            </a:r>
            <a:r>
              <a:rPr lang="nb-NO" sz="2400" dirty="0"/>
              <a:t> and must be done </a:t>
            </a:r>
            <a:r>
              <a:rPr lang="nb-NO" sz="2400" dirty="0" err="1"/>
              <a:t>within</a:t>
            </a:r>
            <a:r>
              <a:rPr lang="nb-NO" sz="2400" dirty="0"/>
              <a:t> a </a:t>
            </a:r>
            <a:r>
              <a:rPr lang="nb-NO" sz="2400" dirty="0" err="1"/>
              <a:t>structured</a:t>
            </a:r>
            <a:r>
              <a:rPr lang="nb-NO" sz="2400" dirty="0"/>
              <a:t> </a:t>
            </a:r>
            <a:r>
              <a:rPr lang="nb-NO" sz="2400" dirty="0" err="1"/>
              <a:t>framework</a:t>
            </a:r>
            <a:r>
              <a:rPr lang="nb-NO" sz="2400" dirty="0"/>
              <a:t>. </a:t>
            </a: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654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034DA-E85F-4138-839F-19D9151E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502"/>
            <a:ext cx="12039600" cy="818216"/>
          </a:xfrm>
        </p:spPr>
        <p:txBody>
          <a:bodyPr>
            <a:normAutofit fontScale="90000"/>
          </a:bodyPr>
          <a:lstStyle/>
          <a:p>
            <a:r>
              <a:rPr lang="nb-NO" sz="3200" dirty="0"/>
              <a:t>Support – The «</a:t>
            </a:r>
            <a:r>
              <a:rPr lang="nb-NO" sz="3200" dirty="0" err="1"/>
              <a:t>challenging</a:t>
            </a:r>
            <a:r>
              <a:rPr lang="nb-NO" sz="3200" dirty="0"/>
              <a:t> </a:t>
            </a:r>
            <a:r>
              <a:rPr lang="nb-NO" sz="3200" dirty="0" err="1"/>
              <a:t>ones</a:t>
            </a:r>
            <a:r>
              <a:rPr lang="nb-NO" sz="3200" dirty="0"/>
              <a:t>» - Training </a:t>
            </a:r>
            <a:r>
              <a:rPr lang="nb-NO" sz="3200" dirty="0" err="1"/>
              <a:t>of</a:t>
            </a:r>
            <a:r>
              <a:rPr lang="nb-NO" sz="3200" dirty="0"/>
              <a:t> instrument </a:t>
            </a:r>
            <a:r>
              <a:rPr lang="nb-NO" sz="3200" dirty="0" err="1"/>
              <a:t>technicians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809A33-B553-4BD7-BBEE-8E1FFB6A3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68552"/>
            <a:ext cx="12039600" cy="581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To </a:t>
            </a:r>
            <a:r>
              <a:rPr lang="nb-NO" sz="2000" dirty="0" err="1"/>
              <a:t>become</a:t>
            </a:r>
            <a:r>
              <a:rPr lang="nb-NO" sz="2000" dirty="0"/>
              <a:t> a marine instruments </a:t>
            </a:r>
            <a:r>
              <a:rPr lang="nb-NO" sz="2000" dirty="0" err="1"/>
              <a:t>technician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all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necessary</a:t>
            </a:r>
            <a:r>
              <a:rPr lang="nb-NO" sz="2000" dirty="0"/>
              <a:t> skills to </a:t>
            </a:r>
            <a:r>
              <a:rPr lang="nb-NO" sz="2000" dirty="0" err="1"/>
              <a:t>calibrate</a:t>
            </a:r>
            <a:r>
              <a:rPr lang="nb-NO" sz="2000" dirty="0"/>
              <a:t>, </a:t>
            </a:r>
            <a:r>
              <a:rPr lang="nb-NO" sz="2000" dirty="0" err="1"/>
              <a:t>operate</a:t>
            </a:r>
            <a:r>
              <a:rPr lang="nb-NO" sz="2000" dirty="0"/>
              <a:t>, </a:t>
            </a:r>
            <a:r>
              <a:rPr lang="nb-NO" sz="2000" dirty="0" err="1"/>
              <a:t>maintain</a:t>
            </a:r>
            <a:r>
              <a:rPr lang="nb-NO" sz="2000" dirty="0"/>
              <a:t> and </a:t>
            </a:r>
            <a:r>
              <a:rPr lang="nb-NO" sz="2000" dirty="0" err="1"/>
              <a:t>repair</a:t>
            </a:r>
            <a:r>
              <a:rPr lang="nb-NO" sz="2000" dirty="0"/>
              <a:t> marine </a:t>
            </a:r>
            <a:r>
              <a:rPr lang="nb-NO" sz="2000" dirty="0" err="1"/>
              <a:t>scientific</a:t>
            </a:r>
            <a:r>
              <a:rPr lang="nb-NO" sz="2000" dirty="0"/>
              <a:t> instruments and </a:t>
            </a:r>
            <a:r>
              <a:rPr lang="nb-NO" sz="2000" dirty="0" err="1"/>
              <a:t>equipment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board</a:t>
            </a:r>
            <a:r>
              <a:rPr lang="nb-NO" sz="2000" dirty="0"/>
              <a:t> a </a:t>
            </a:r>
            <a:r>
              <a:rPr lang="nb-NO" sz="2000" dirty="0" err="1"/>
              <a:t>reasonably</a:t>
            </a:r>
            <a:r>
              <a:rPr lang="nb-NO" sz="2000" dirty="0"/>
              <a:t> </a:t>
            </a:r>
            <a:r>
              <a:rPr lang="nb-NO" sz="2000" dirty="0" err="1"/>
              <a:t>well</a:t>
            </a:r>
            <a:r>
              <a:rPr lang="nb-NO" sz="2000" dirty="0"/>
              <a:t> </a:t>
            </a:r>
            <a:r>
              <a:rPr lang="nb-NO" sz="2000" dirty="0" err="1"/>
              <a:t>equipped</a:t>
            </a:r>
            <a:r>
              <a:rPr lang="nb-NO" sz="2000" dirty="0"/>
              <a:t>, </a:t>
            </a:r>
            <a:r>
              <a:rPr lang="nb-NO" sz="2000" dirty="0" err="1"/>
              <a:t>modern</a:t>
            </a:r>
            <a:r>
              <a:rPr lang="nb-NO" sz="2000" dirty="0"/>
              <a:t> RV </a:t>
            </a:r>
            <a:r>
              <a:rPr lang="nb-NO" sz="2000" dirty="0" err="1"/>
              <a:t>require</a:t>
            </a:r>
            <a:r>
              <a:rPr lang="nb-NO" sz="2000" dirty="0"/>
              <a:t> a solid </a:t>
            </a:r>
            <a:r>
              <a:rPr lang="nb-NO" sz="2000" dirty="0" err="1"/>
              <a:t>basic</a:t>
            </a:r>
            <a:r>
              <a:rPr lang="nb-NO" sz="2000" dirty="0"/>
              <a:t> </a:t>
            </a:r>
            <a:r>
              <a:rPr lang="nb-NO" sz="2000" dirty="0" err="1"/>
              <a:t>technical</a:t>
            </a:r>
            <a:r>
              <a:rPr lang="nb-NO" sz="2000" dirty="0"/>
              <a:t> </a:t>
            </a:r>
            <a:r>
              <a:rPr lang="nb-NO" sz="2000" dirty="0" err="1"/>
              <a:t>education</a:t>
            </a:r>
            <a:r>
              <a:rPr lang="nb-NO" sz="2000" dirty="0"/>
              <a:t> in computer science and/or </a:t>
            </a:r>
            <a:r>
              <a:rPr lang="nb-NO" sz="2000" dirty="0" err="1"/>
              <a:t>electronics</a:t>
            </a:r>
            <a:r>
              <a:rPr lang="nb-NO" sz="2000" dirty="0"/>
              <a:t> to </a:t>
            </a:r>
            <a:r>
              <a:rPr lang="nb-NO" sz="2000" dirty="0" err="1"/>
              <a:t>begin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, and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next</a:t>
            </a:r>
            <a:r>
              <a:rPr lang="nb-NO" sz="2000" dirty="0"/>
              <a:t> </a:t>
            </a:r>
            <a:r>
              <a:rPr lang="nb-NO" sz="2000" dirty="0" err="1"/>
              <a:t>step</a:t>
            </a:r>
            <a:r>
              <a:rPr lang="nb-NO" sz="2000" dirty="0"/>
              <a:t> is </a:t>
            </a:r>
            <a:r>
              <a:rPr lang="nb-NO" sz="2000" dirty="0" err="1"/>
              <a:t>theoretical</a:t>
            </a:r>
            <a:r>
              <a:rPr lang="nb-NO" sz="2000" dirty="0"/>
              <a:t> and </a:t>
            </a:r>
            <a:r>
              <a:rPr lang="nb-NO" sz="2000" dirty="0" err="1"/>
              <a:t>practical</a:t>
            </a:r>
            <a:r>
              <a:rPr lang="nb-NO" sz="2000" dirty="0"/>
              <a:t> training </a:t>
            </a:r>
            <a:r>
              <a:rPr lang="nb-NO" sz="2000" dirty="0" err="1"/>
              <a:t>which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take</a:t>
            </a:r>
            <a:r>
              <a:rPr lang="nb-NO" sz="2000" dirty="0"/>
              <a:t> </a:t>
            </a:r>
            <a:r>
              <a:rPr lang="nb-NO" sz="2000" dirty="0" err="1"/>
              <a:t>months</a:t>
            </a:r>
            <a:r>
              <a:rPr lang="nb-NO" sz="2000" dirty="0"/>
              <a:t> to </a:t>
            </a:r>
            <a:r>
              <a:rPr lang="nb-NO" sz="2000" dirty="0" err="1"/>
              <a:t>complete</a:t>
            </a:r>
            <a:r>
              <a:rPr lang="nb-NO" sz="2000" dirty="0"/>
              <a:t>, </a:t>
            </a:r>
            <a:r>
              <a:rPr lang="nb-NO" sz="2000" dirty="0" err="1"/>
              <a:t>depending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amount</a:t>
            </a:r>
            <a:r>
              <a:rPr lang="nb-NO" sz="2000" dirty="0"/>
              <a:t> and </a:t>
            </a:r>
            <a:r>
              <a:rPr lang="nb-NO" sz="2000" dirty="0" err="1"/>
              <a:t>frequency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realistic</a:t>
            </a:r>
            <a:r>
              <a:rPr lang="nb-NO" sz="2000" dirty="0"/>
              <a:t> training and </a:t>
            </a:r>
            <a:r>
              <a:rPr lang="nb-NO" sz="2000" dirty="0" err="1"/>
              <a:t>practice</a:t>
            </a:r>
            <a:r>
              <a:rPr lang="nb-NO" sz="2000" dirty="0"/>
              <a:t> </a:t>
            </a:r>
            <a:r>
              <a:rPr lang="nb-NO" sz="2000" dirty="0" err="1"/>
              <a:t>received</a:t>
            </a:r>
            <a:r>
              <a:rPr lang="nb-NO" sz="2000" dirty="0"/>
              <a:t> due to </a:t>
            </a:r>
            <a:r>
              <a:rPr lang="nb-NO" sz="2000" dirty="0" err="1"/>
              <a:t>availibility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training </a:t>
            </a:r>
            <a:r>
              <a:rPr lang="nb-NO" sz="2000" dirty="0" err="1"/>
              <a:t>courses</a:t>
            </a:r>
            <a:r>
              <a:rPr lang="nb-NO" sz="2000" dirty="0"/>
              <a:t>, </a:t>
            </a:r>
            <a:br>
              <a:rPr lang="nb-NO" sz="2000" dirty="0"/>
            </a:br>
            <a:r>
              <a:rPr lang="nb-NO" sz="2000" dirty="0"/>
              <a:t>RV cruises etc.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This is a </a:t>
            </a:r>
            <a:r>
              <a:rPr lang="nb-NO" sz="2000" dirty="0" err="1"/>
              <a:t>challenge</a:t>
            </a:r>
            <a:r>
              <a:rPr lang="nb-NO" sz="2000" dirty="0"/>
              <a:t> </a:t>
            </a:r>
            <a:r>
              <a:rPr lang="nb-NO" sz="2000" dirty="0" err="1"/>
              <a:t>also</a:t>
            </a:r>
            <a:r>
              <a:rPr lang="nb-NO" sz="2000" dirty="0"/>
              <a:t> for «</a:t>
            </a:r>
            <a:r>
              <a:rPr lang="nb-NO" sz="2000" dirty="0" err="1"/>
              <a:t>developed</a:t>
            </a:r>
            <a:r>
              <a:rPr lang="nb-NO" sz="2000" dirty="0"/>
              <a:t> </a:t>
            </a:r>
            <a:r>
              <a:rPr lang="nb-NO" sz="2000" dirty="0" err="1"/>
              <a:t>countries</a:t>
            </a:r>
            <a:r>
              <a:rPr lang="nb-NO" sz="2000" dirty="0"/>
              <a:t>» </a:t>
            </a:r>
            <a:r>
              <a:rPr lang="nb-NO" sz="2000" dirty="0" err="1"/>
              <a:t>since</a:t>
            </a:r>
            <a:r>
              <a:rPr lang="nb-NO" sz="2000" dirty="0"/>
              <a:t> </a:t>
            </a:r>
            <a:r>
              <a:rPr lang="nb-NO" sz="2000" dirty="0" err="1"/>
              <a:t>there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not </a:t>
            </a:r>
            <a:r>
              <a:rPr lang="nb-NO" sz="2000" dirty="0" err="1"/>
              <a:t>many</a:t>
            </a:r>
            <a:r>
              <a:rPr lang="nb-NO" sz="2000" dirty="0"/>
              <a:t> (</a:t>
            </a:r>
            <a:r>
              <a:rPr lang="nb-NO" sz="2000" dirty="0" err="1"/>
              <a:t>any</a:t>
            </a:r>
            <a:r>
              <a:rPr lang="nb-NO" sz="2000" dirty="0"/>
              <a:t>?) </a:t>
            </a:r>
            <a:r>
              <a:rPr lang="nb-NO" sz="2000" dirty="0" err="1"/>
              <a:t>academic</a:t>
            </a:r>
            <a:r>
              <a:rPr lang="nb-NO" sz="2000" dirty="0"/>
              <a:t> </a:t>
            </a:r>
            <a:r>
              <a:rPr lang="nb-NO" sz="2000" dirty="0" err="1"/>
              <a:t>institutions</a:t>
            </a:r>
            <a:r>
              <a:rPr lang="nb-NO" sz="2000" dirty="0"/>
              <a:t> </a:t>
            </a:r>
            <a:r>
              <a:rPr lang="nb-NO" sz="2000" dirty="0" err="1"/>
              <a:t>offering</a:t>
            </a:r>
            <a:r>
              <a:rPr lang="nb-NO" sz="2000" dirty="0"/>
              <a:t> a bachelors </a:t>
            </a:r>
            <a:r>
              <a:rPr lang="nb-NO" sz="2000" dirty="0" err="1"/>
              <a:t>degree</a:t>
            </a:r>
            <a:r>
              <a:rPr lang="nb-NO" sz="2000" dirty="0"/>
              <a:t> (or </a:t>
            </a:r>
            <a:r>
              <a:rPr lang="nb-NO" sz="2000" dirty="0" err="1"/>
              <a:t>any</a:t>
            </a:r>
            <a:r>
              <a:rPr lang="nb-NO" sz="2000" dirty="0"/>
              <a:t> </a:t>
            </a:r>
            <a:r>
              <a:rPr lang="nb-NO" sz="2000" dirty="0" err="1"/>
              <a:t>other</a:t>
            </a:r>
            <a:r>
              <a:rPr lang="nb-NO" sz="2000" dirty="0"/>
              <a:t> formal training for </a:t>
            </a:r>
            <a:r>
              <a:rPr lang="nb-NO" sz="2000" dirty="0" err="1"/>
              <a:t>that</a:t>
            </a:r>
            <a:r>
              <a:rPr lang="nb-NO" sz="2000" dirty="0"/>
              <a:t> matter) in marine </a:t>
            </a:r>
            <a:r>
              <a:rPr lang="nb-NO" sz="2000" dirty="0" err="1"/>
              <a:t>scientific</a:t>
            </a:r>
            <a:r>
              <a:rPr lang="nb-NO" sz="2000" dirty="0"/>
              <a:t> </a:t>
            </a:r>
            <a:r>
              <a:rPr lang="nb-NO" sz="2000" dirty="0" err="1"/>
              <a:t>instrumentation</a:t>
            </a:r>
            <a:r>
              <a:rPr lang="nb-NO" sz="2000" dirty="0"/>
              <a:t> to my </a:t>
            </a:r>
            <a:r>
              <a:rPr lang="nb-NO" sz="2000" dirty="0" err="1"/>
              <a:t>knowledge</a:t>
            </a:r>
            <a:r>
              <a:rPr lang="nb-NO" sz="2000" dirty="0"/>
              <a:t>. If </a:t>
            </a:r>
            <a:r>
              <a:rPr lang="nb-NO" sz="2000" dirty="0" err="1"/>
              <a:t>there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, </a:t>
            </a:r>
            <a:r>
              <a:rPr lang="nb-NO" sz="2000" dirty="0" err="1"/>
              <a:t>please</a:t>
            </a:r>
            <a:r>
              <a:rPr lang="nb-NO" sz="2000" dirty="0"/>
              <a:t> let </a:t>
            </a:r>
            <a:r>
              <a:rPr lang="nb-NO" sz="2000" dirty="0" err="1"/>
              <a:t>me</a:t>
            </a:r>
            <a:r>
              <a:rPr lang="nb-NO" sz="2000" dirty="0"/>
              <a:t> </a:t>
            </a:r>
            <a:r>
              <a:rPr lang="nb-NO" sz="2000" dirty="0" err="1"/>
              <a:t>know</a:t>
            </a:r>
            <a:r>
              <a:rPr lang="nb-NO" sz="2000" dirty="0"/>
              <a:t>!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 err="1"/>
              <a:t>Maybe</a:t>
            </a:r>
            <a:r>
              <a:rPr lang="nb-NO" sz="2000" dirty="0"/>
              <a:t> it is time to </a:t>
            </a:r>
            <a:r>
              <a:rPr lang="nb-NO" sz="2000" dirty="0" err="1"/>
              <a:t>establish</a:t>
            </a:r>
            <a:r>
              <a:rPr lang="nb-NO" sz="2000" dirty="0"/>
              <a:t> </a:t>
            </a:r>
            <a:r>
              <a:rPr lang="nb-NO" sz="2000" dirty="0" err="1"/>
              <a:t>some</a:t>
            </a:r>
            <a:r>
              <a:rPr lang="nb-NO" sz="2000" dirty="0"/>
              <a:t> </a:t>
            </a:r>
            <a:r>
              <a:rPr lang="nb-NO" sz="2000" dirty="0" err="1"/>
              <a:t>kind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«marine instrument </a:t>
            </a:r>
            <a:r>
              <a:rPr lang="nb-NO" sz="2000" dirty="0" err="1"/>
              <a:t>technician</a:t>
            </a:r>
            <a:r>
              <a:rPr lang="nb-NO" sz="2000" dirty="0"/>
              <a:t> </a:t>
            </a:r>
            <a:r>
              <a:rPr lang="nb-NO" sz="2000" dirty="0" err="1"/>
              <a:t>academy</a:t>
            </a:r>
            <a:r>
              <a:rPr lang="nb-NO" sz="2000" dirty="0"/>
              <a:t>»? </a:t>
            </a:r>
            <a:br>
              <a:rPr lang="nb-NO" sz="2000" dirty="0"/>
            </a:br>
            <a:r>
              <a:rPr lang="nb-NO" sz="2000" dirty="0"/>
              <a:t>It </a:t>
            </a:r>
            <a:r>
              <a:rPr lang="nb-NO" sz="2000" dirty="0" err="1"/>
              <a:t>could</a:t>
            </a:r>
            <a:r>
              <a:rPr lang="nb-NO" sz="2000" dirty="0"/>
              <a:t> be a </a:t>
            </a:r>
            <a:r>
              <a:rPr lang="nb-NO" sz="2000" dirty="0" err="1"/>
              <a:t>number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theoretical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 a </a:t>
            </a:r>
            <a:r>
              <a:rPr lang="nb-NO" sz="2000" dirty="0" err="1"/>
              <a:t>few</a:t>
            </a:r>
            <a:r>
              <a:rPr lang="nb-NO" sz="2000" dirty="0"/>
              <a:t> </a:t>
            </a:r>
            <a:r>
              <a:rPr lang="nb-NO" sz="2000" dirty="0" err="1"/>
              <a:t>days</a:t>
            </a:r>
            <a:r>
              <a:rPr lang="nb-NO" sz="2000" dirty="0"/>
              <a:t> or </a:t>
            </a:r>
            <a:r>
              <a:rPr lang="nb-NO" sz="2000" dirty="0" err="1"/>
              <a:t>few</a:t>
            </a:r>
            <a:r>
              <a:rPr lang="nb-NO" sz="2000" dirty="0"/>
              <a:t> </a:t>
            </a:r>
            <a:r>
              <a:rPr lang="nb-NO" sz="2000" dirty="0" err="1"/>
              <a:t>weeks</a:t>
            </a:r>
            <a:r>
              <a:rPr lang="nb-NO" sz="2000" dirty="0"/>
              <a:t> </a:t>
            </a:r>
            <a:r>
              <a:rPr lang="nb-NO" sz="2000" dirty="0" err="1"/>
              <a:t>duration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given in different parts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world</a:t>
            </a:r>
            <a:r>
              <a:rPr lang="nb-NO" sz="2000" dirty="0"/>
              <a:t> at different </a:t>
            </a:r>
            <a:r>
              <a:rPr lang="nb-NO" sz="2000" dirty="0" err="1"/>
              <a:t>intervals</a:t>
            </a:r>
            <a:r>
              <a:rPr lang="nb-NO" sz="2000" dirty="0"/>
              <a:t>, and/or </a:t>
            </a:r>
            <a:r>
              <a:rPr lang="nb-NO" sz="2000" dirty="0" err="1"/>
              <a:t>virtual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(</a:t>
            </a:r>
            <a:r>
              <a:rPr lang="nb-NO" sz="2000" dirty="0" err="1"/>
              <a:t>Youtube</a:t>
            </a:r>
            <a:r>
              <a:rPr lang="nb-NO" sz="2000" dirty="0"/>
              <a:t>, </a:t>
            </a:r>
            <a:r>
              <a:rPr lang="nb-NO" sz="2000" dirty="0" err="1"/>
              <a:t>websites</a:t>
            </a:r>
            <a:r>
              <a:rPr lang="nb-NO" sz="2000" dirty="0"/>
              <a:t>, e-</a:t>
            </a:r>
            <a:r>
              <a:rPr lang="nb-NO" sz="2000" dirty="0" err="1"/>
              <a:t>learning</a:t>
            </a:r>
            <a:r>
              <a:rPr lang="nb-NO" sz="2000" dirty="0"/>
              <a:t> </a:t>
            </a:r>
            <a:r>
              <a:rPr lang="nb-NO" sz="2000" dirty="0" err="1"/>
              <a:t>etc</a:t>
            </a:r>
            <a:r>
              <a:rPr lang="nb-NO" sz="2000" dirty="0"/>
              <a:t>) </a:t>
            </a:r>
            <a:r>
              <a:rPr lang="nb-NO" sz="2000" dirty="0" err="1"/>
              <a:t>enabling</a:t>
            </a:r>
            <a:r>
              <a:rPr lang="nb-NO" sz="2000" dirty="0"/>
              <a:t> students to </a:t>
            </a:r>
            <a:r>
              <a:rPr lang="nb-NO" sz="2000" dirty="0" err="1"/>
              <a:t>take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on-line.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               </a:t>
            </a:r>
            <a:r>
              <a:rPr lang="nb-NO" sz="2000" dirty="0" err="1"/>
              <a:t>Practical</a:t>
            </a:r>
            <a:r>
              <a:rPr lang="nb-NO" sz="2000" dirty="0"/>
              <a:t> training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take</a:t>
            </a:r>
            <a:r>
              <a:rPr lang="nb-NO" sz="2000" dirty="0"/>
              <a:t> </a:t>
            </a:r>
            <a:r>
              <a:rPr lang="nb-NO" sz="2000" dirty="0" err="1"/>
              <a:t>place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board</a:t>
            </a:r>
            <a:r>
              <a:rPr lang="nb-NO" sz="2000" dirty="0"/>
              <a:t> </a:t>
            </a:r>
            <a:r>
              <a:rPr lang="nb-NO" sz="2000" dirty="0" err="1"/>
              <a:t>own</a:t>
            </a:r>
            <a:r>
              <a:rPr lang="nb-NO" sz="2000" dirty="0"/>
              <a:t> RVs or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board</a:t>
            </a:r>
            <a:r>
              <a:rPr lang="nb-NO" sz="2000" dirty="0"/>
              <a:t> </a:t>
            </a:r>
            <a:r>
              <a:rPr lang="nb-NO" sz="2000" dirty="0" err="1"/>
              <a:t>other</a:t>
            </a:r>
            <a:r>
              <a:rPr lang="nb-NO" sz="2000" dirty="0"/>
              <a:t> RVs </a:t>
            </a:r>
            <a:r>
              <a:rPr lang="nb-NO" sz="2000" dirty="0" err="1"/>
              <a:t>if</a:t>
            </a:r>
            <a:r>
              <a:rPr lang="nb-NO" sz="2000" dirty="0"/>
              <a:t> </a:t>
            </a:r>
            <a:r>
              <a:rPr lang="nb-NO" sz="2000" dirty="0" err="1"/>
              <a:t>own</a:t>
            </a:r>
            <a:r>
              <a:rPr lang="nb-NO" sz="2000" dirty="0"/>
              <a:t> country or</a:t>
            </a:r>
            <a:br>
              <a:rPr lang="nb-NO" sz="2000" dirty="0"/>
            </a:br>
            <a:r>
              <a:rPr lang="nb-NO" sz="2000" dirty="0"/>
              <a:t>               </a:t>
            </a:r>
            <a:r>
              <a:rPr lang="nb-NO" sz="2000" dirty="0" err="1"/>
              <a:t>institution</a:t>
            </a:r>
            <a:r>
              <a:rPr lang="nb-NO" sz="2000" dirty="0"/>
              <a:t> do not have </a:t>
            </a:r>
            <a:r>
              <a:rPr lang="nb-NO" sz="2000" dirty="0" err="1"/>
              <a:t>qualified</a:t>
            </a:r>
            <a:r>
              <a:rPr lang="nb-NO" sz="2000" dirty="0"/>
              <a:t> instrument </a:t>
            </a:r>
            <a:r>
              <a:rPr lang="nb-NO" sz="2000" dirty="0" err="1"/>
              <a:t>technicians</a:t>
            </a:r>
            <a:r>
              <a:rPr lang="nb-NO" sz="2000" dirty="0"/>
              <a:t> </a:t>
            </a:r>
            <a:r>
              <a:rPr lang="nb-NO" sz="2000" dirty="0" err="1"/>
              <a:t>already</a:t>
            </a:r>
            <a:r>
              <a:rPr lang="nb-NO" sz="2000" dirty="0"/>
              <a:t> </a:t>
            </a:r>
            <a:r>
              <a:rPr lang="nb-NO" sz="2000" dirty="0" err="1"/>
              <a:t>who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train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new</a:t>
            </a:r>
            <a:r>
              <a:rPr lang="nb-NO" sz="2000" dirty="0"/>
              <a:t> </a:t>
            </a:r>
            <a:r>
              <a:rPr lang="nb-NO" sz="2000" dirty="0" err="1"/>
              <a:t>ones</a:t>
            </a:r>
            <a:r>
              <a:rPr lang="nb-NO" sz="2000" dirty="0"/>
              <a:t>.</a:t>
            </a:r>
          </a:p>
          <a:p>
            <a:pPr marL="0" indent="0">
              <a:buNone/>
            </a:pPr>
            <a:r>
              <a:rPr lang="nb-NO" sz="2000" dirty="0"/>
              <a:t>	   </a:t>
            </a:r>
            <a:r>
              <a:rPr lang="nb-NO" sz="2000" dirty="0" err="1"/>
              <a:t>Example</a:t>
            </a:r>
            <a:r>
              <a:rPr lang="nb-NO" sz="2000" dirty="0"/>
              <a:t>: </a:t>
            </a:r>
            <a:r>
              <a:rPr lang="nb-NO" sz="2000" dirty="0" err="1"/>
              <a:t>Norway’s</a:t>
            </a:r>
            <a:r>
              <a:rPr lang="nb-NO" sz="2000" dirty="0"/>
              <a:t> </a:t>
            </a:r>
            <a:r>
              <a:rPr lang="nb-NO" sz="2000" dirty="0" err="1"/>
              <a:t>Hydrographic</a:t>
            </a:r>
            <a:r>
              <a:rPr lang="nb-NO" sz="2000" dirty="0"/>
              <a:t> Office </a:t>
            </a:r>
            <a:r>
              <a:rPr lang="nb-NO" sz="2000" dirty="0" err="1"/>
              <a:t>will</a:t>
            </a:r>
            <a:r>
              <a:rPr lang="nb-NO" sz="2000" dirty="0"/>
              <a:t> </a:t>
            </a:r>
            <a:r>
              <a:rPr lang="nb-NO" sz="2000" dirty="0" err="1"/>
              <a:t>train</a:t>
            </a:r>
            <a:r>
              <a:rPr lang="nb-NO" sz="2000" dirty="0"/>
              <a:t> IMR instrument </a:t>
            </a:r>
            <a:r>
              <a:rPr lang="nb-NO" sz="2000" dirty="0" err="1"/>
              <a:t>technicians</a:t>
            </a:r>
            <a:r>
              <a:rPr lang="nb-NO" sz="2000" dirty="0"/>
              <a:t> in </a:t>
            </a:r>
            <a:r>
              <a:rPr lang="nb-NO" sz="2000" dirty="0" err="1"/>
              <a:t>seabed</a:t>
            </a:r>
            <a:br>
              <a:rPr lang="nb-NO" sz="2000" dirty="0"/>
            </a:br>
            <a:r>
              <a:rPr lang="nb-NO" sz="2000" dirty="0"/>
              <a:t>                                </a:t>
            </a:r>
            <a:r>
              <a:rPr lang="nb-NO" sz="2000" dirty="0" err="1"/>
              <a:t>mapping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</a:t>
            </a:r>
            <a:r>
              <a:rPr lang="nb-NO" sz="2000" dirty="0" err="1"/>
              <a:t>board</a:t>
            </a:r>
            <a:r>
              <a:rPr lang="nb-NO" sz="2000" dirty="0"/>
              <a:t> «G.O. Sars» in November 2019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68918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B90C2-6420-4D52-9722-9D63506C8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605"/>
            <a:ext cx="12093387" cy="603063"/>
          </a:xfrm>
        </p:spPr>
        <p:txBody>
          <a:bodyPr>
            <a:normAutofit/>
          </a:bodyPr>
          <a:lstStyle/>
          <a:p>
            <a:r>
              <a:rPr lang="nb-NO" sz="3200" dirty="0"/>
              <a:t>Support – The «</a:t>
            </a:r>
            <a:r>
              <a:rPr lang="nb-NO" sz="3200" dirty="0" err="1"/>
              <a:t>challenging</a:t>
            </a:r>
            <a:r>
              <a:rPr lang="nb-NO" sz="3200" dirty="0"/>
              <a:t> </a:t>
            </a:r>
            <a:r>
              <a:rPr lang="nb-NO" sz="3200" dirty="0" err="1"/>
              <a:t>ones</a:t>
            </a:r>
            <a:r>
              <a:rPr lang="nb-NO" sz="3200" dirty="0"/>
              <a:t>» - Training </a:t>
            </a:r>
            <a:r>
              <a:rPr lang="nb-NO" sz="3200" dirty="0" err="1"/>
              <a:t>of</a:t>
            </a:r>
            <a:r>
              <a:rPr lang="nb-NO" sz="3200" dirty="0"/>
              <a:t> RV operators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ACC485-BA28-44A0-BCB2-1DFD33C6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559825"/>
            <a:ext cx="12191999" cy="5158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dirty="0"/>
              <a:t>To </a:t>
            </a:r>
            <a:r>
              <a:rPr lang="nb-NO" sz="2000" dirty="0" err="1"/>
              <a:t>operate</a:t>
            </a:r>
            <a:r>
              <a:rPr lang="nb-NO" sz="2000" dirty="0"/>
              <a:t> RVs </a:t>
            </a:r>
            <a:r>
              <a:rPr lang="nb-NO" sz="2000" dirty="0" err="1"/>
              <a:t>includes</a:t>
            </a:r>
            <a:r>
              <a:rPr lang="nb-NO" sz="2000" dirty="0"/>
              <a:t> a </a:t>
            </a:r>
            <a:r>
              <a:rPr lang="nb-NO" sz="2000" dirty="0" err="1"/>
              <a:t>set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basic</a:t>
            </a:r>
            <a:r>
              <a:rPr lang="nb-NO" sz="2000" dirty="0"/>
              <a:t> </a:t>
            </a:r>
            <a:r>
              <a:rPr lang="nb-NO" sz="2000" dirty="0" err="1"/>
              <a:t>functions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any</a:t>
            </a:r>
            <a:r>
              <a:rPr lang="nb-NO" sz="2000" dirty="0"/>
              <a:t> </a:t>
            </a:r>
            <a:r>
              <a:rPr lang="nb-NO" sz="2000" dirty="0" err="1"/>
              <a:t>ship</a:t>
            </a:r>
            <a:r>
              <a:rPr lang="nb-NO" sz="2000" dirty="0"/>
              <a:t> operating </a:t>
            </a:r>
            <a:r>
              <a:rPr lang="nb-NO" sz="2000" dirty="0" err="1"/>
              <a:t>company</a:t>
            </a:r>
            <a:r>
              <a:rPr lang="nb-NO" sz="2000" dirty="0"/>
              <a:t> must have in </a:t>
            </a:r>
            <a:r>
              <a:rPr lang="nb-NO" sz="2000" dirty="0" err="1"/>
              <a:t>place</a:t>
            </a:r>
            <a:r>
              <a:rPr lang="nb-NO" sz="2000" dirty="0"/>
              <a:t>, </a:t>
            </a:r>
            <a:br>
              <a:rPr lang="nb-NO" sz="2000" dirty="0"/>
            </a:br>
            <a:r>
              <a:rPr lang="nb-NO" sz="2000" dirty="0" err="1"/>
              <a:t>such</a:t>
            </a:r>
            <a:r>
              <a:rPr lang="nb-NO" sz="2000" dirty="0"/>
              <a:t> as </a:t>
            </a:r>
            <a:r>
              <a:rPr lang="nb-NO" sz="2000" dirty="0" err="1"/>
              <a:t>crew</a:t>
            </a:r>
            <a:r>
              <a:rPr lang="nb-NO" sz="2000" dirty="0"/>
              <a:t> management, </a:t>
            </a:r>
            <a:r>
              <a:rPr lang="nb-NO" sz="2000" dirty="0" err="1"/>
              <a:t>maintenance</a:t>
            </a:r>
            <a:r>
              <a:rPr lang="nb-NO" sz="2000" dirty="0"/>
              <a:t> systems and plans, </a:t>
            </a:r>
            <a:r>
              <a:rPr lang="nb-NO" sz="2000" dirty="0" err="1"/>
              <a:t>safety</a:t>
            </a:r>
            <a:r>
              <a:rPr lang="nb-NO" sz="2000" dirty="0"/>
              <a:t> management system, </a:t>
            </a:r>
            <a:r>
              <a:rPr lang="nb-NO" sz="2000" dirty="0" err="1"/>
              <a:t>quality</a:t>
            </a:r>
            <a:r>
              <a:rPr lang="nb-NO" sz="2000" dirty="0"/>
              <a:t> management system, </a:t>
            </a:r>
            <a:r>
              <a:rPr lang="nb-NO" sz="2000" dirty="0" err="1"/>
              <a:t>budgeting</a:t>
            </a:r>
            <a:r>
              <a:rPr lang="nb-NO" sz="2000" dirty="0"/>
              <a:t> and </a:t>
            </a:r>
            <a:r>
              <a:rPr lang="nb-NO" sz="2000" dirty="0" err="1"/>
              <a:t>accounting</a:t>
            </a:r>
            <a:r>
              <a:rPr lang="nb-NO" sz="2000" dirty="0"/>
              <a:t> etc. and be in </a:t>
            </a:r>
            <a:r>
              <a:rPr lang="nb-NO" sz="2000" dirty="0" err="1"/>
              <a:t>compliance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all </a:t>
            </a:r>
            <a:r>
              <a:rPr lang="nb-NO" sz="2000" dirty="0" err="1"/>
              <a:t>national</a:t>
            </a:r>
            <a:r>
              <a:rPr lang="nb-NO" sz="2000" dirty="0"/>
              <a:t> and </a:t>
            </a:r>
            <a:r>
              <a:rPr lang="nb-NO" sz="2000" dirty="0" err="1"/>
              <a:t>international</a:t>
            </a:r>
            <a:r>
              <a:rPr lang="nb-NO" sz="2000" dirty="0"/>
              <a:t> </a:t>
            </a:r>
            <a:r>
              <a:rPr lang="nb-NO" sz="2000" dirty="0" err="1"/>
              <a:t>legislation</a:t>
            </a:r>
            <a:r>
              <a:rPr lang="nb-NO" sz="2000" dirty="0"/>
              <a:t> and </a:t>
            </a:r>
            <a:r>
              <a:rPr lang="nb-NO" sz="2000" dirty="0" err="1"/>
              <a:t>rules</a:t>
            </a:r>
            <a:r>
              <a:rPr lang="nb-NO" sz="2000" dirty="0"/>
              <a:t>, e.g. ISM, ISPS, MLC, MARPOL, SOLAS, PC.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In </a:t>
            </a:r>
            <a:r>
              <a:rPr lang="nb-NO" sz="2000" dirty="0" err="1"/>
              <a:t>addition</a:t>
            </a:r>
            <a:r>
              <a:rPr lang="nb-NO" sz="2000" dirty="0"/>
              <a:t> </a:t>
            </a:r>
            <a:r>
              <a:rPr lang="nb-NO" sz="2000" dirty="0" err="1"/>
              <a:t>comes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specialized</a:t>
            </a:r>
            <a:r>
              <a:rPr lang="nb-NO" sz="2000" dirty="0"/>
              <a:t> </a:t>
            </a:r>
            <a:r>
              <a:rPr lang="nb-NO" sz="2000" dirty="0" err="1"/>
              <a:t>tasks</a:t>
            </a:r>
            <a:r>
              <a:rPr lang="nb-NO" sz="2000" dirty="0"/>
              <a:t> and «</a:t>
            </a:r>
            <a:r>
              <a:rPr lang="nb-NO" sz="2000" dirty="0" err="1"/>
              <a:t>payload</a:t>
            </a:r>
            <a:r>
              <a:rPr lang="nb-NO" sz="2000" dirty="0"/>
              <a:t>» </a:t>
            </a:r>
            <a:r>
              <a:rPr lang="nb-NO" sz="2000" dirty="0" err="1"/>
              <a:t>connected</a:t>
            </a:r>
            <a:r>
              <a:rPr lang="nb-NO" sz="2000" dirty="0"/>
              <a:t> to marine </a:t>
            </a:r>
            <a:r>
              <a:rPr lang="nb-NO" sz="2000" dirty="0" err="1"/>
              <a:t>scientific</a:t>
            </a:r>
            <a:r>
              <a:rPr lang="nb-NO" sz="2000" dirty="0"/>
              <a:t> </a:t>
            </a:r>
            <a:r>
              <a:rPr lang="nb-NO" sz="2000" dirty="0" err="1"/>
              <a:t>activities</a:t>
            </a:r>
            <a:r>
              <a:rPr lang="nb-NO" sz="2000" dirty="0"/>
              <a:t> at </a:t>
            </a:r>
            <a:r>
              <a:rPr lang="nb-NO" sz="2000" dirty="0" err="1"/>
              <a:t>sea</a:t>
            </a:r>
            <a:r>
              <a:rPr lang="nb-NO" sz="2000" dirty="0"/>
              <a:t> </a:t>
            </a:r>
            <a:r>
              <a:rPr lang="nb-NO" sz="2000" dirty="0" err="1"/>
              <a:t>which</a:t>
            </a:r>
            <a:r>
              <a:rPr lang="nb-NO" sz="2000" dirty="0"/>
              <a:t> is different from </a:t>
            </a:r>
            <a:r>
              <a:rPr lang="nb-NO" sz="2000" dirty="0" err="1"/>
              <a:t>other</a:t>
            </a:r>
            <a:r>
              <a:rPr lang="nb-NO" sz="2000" dirty="0"/>
              <a:t> types </a:t>
            </a:r>
            <a:r>
              <a:rPr lang="nb-NO" sz="2000" dirty="0" err="1"/>
              <a:t>of</a:t>
            </a:r>
            <a:r>
              <a:rPr lang="nb-NO" sz="2000" dirty="0"/>
              <a:t> trade (cargo </a:t>
            </a:r>
            <a:r>
              <a:rPr lang="nb-NO" sz="2000" dirty="0" err="1"/>
              <a:t>ships</a:t>
            </a:r>
            <a:r>
              <a:rPr lang="nb-NO" sz="2000" dirty="0"/>
              <a:t>, </a:t>
            </a:r>
            <a:r>
              <a:rPr lang="nb-NO" sz="2000" dirty="0" err="1"/>
              <a:t>ferries</a:t>
            </a:r>
            <a:r>
              <a:rPr lang="nb-NO" sz="2000" dirty="0"/>
              <a:t>, cruise liners </a:t>
            </a:r>
            <a:r>
              <a:rPr lang="nb-NO" sz="2000" dirty="0" err="1"/>
              <a:t>etc</a:t>
            </a:r>
            <a:r>
              <a:rPr lang="nb-NO" sz="2000" dirty="0"/>
              <a:t>) and in </a:t>
            </a:r>
            <a:r>
              <a:rPr lang="nb-NO" sz="2000" dirty="0" err="1"/>
              <a:t>particular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need</a:t>
            </a:r>
            <a:r>
              <a:rPr lang="nb-NO" sz="2000" dirty="0"/>
              <a:t> for staff </a:t>
            </a:r>
            <a:r>
              <a:rPr lang="nb-NO" sz="2000" dirty="0" err="1"/>
              <a:t>who</a:t>
            </a:r>
            <a:r>
              <a:rPr lang="nb-NO" sz="2000" dirty="0"/>
              <a:t> </a:t>
            </a:r>
            <a:r>
              <a:rPr lang="nb-NO" sz="2000" dirty="0" err="1"/>
              <a:t>can</a:t>
            </a:r>
            <a:r>
              <a:rPr lang="nb-NO" sz="2000" dirty="0"/>
              <a:t> </a:t>
            </a:r>
            <a:r>
              <a:rPr lang="nb-NO" sz="2000" dirty="0" err="1"/>
              <a:t>manage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scientific</a:t>
            </a:r>
            <a:r>
              <a:rPr lang="nb-NO" sz="2000" dirty="0"/>
              <a:t> instruments and </a:t>
            </a:r>
            <a:r>
              <a:rPr lang="nb-NO" sz="2000" dirty="0" err="1"/>
              <a:t>the</a:t>
            </a:r>
            <a:r>
              <a:rPr lang="nb-NO" sz="2000" dirty="0"/>
              <a:t> marine instrument </a:t>
            </a:r>
            <a:r>
              <a:rPr lang="nb-NO" sz="2000" dirty="0" err="1"/>
              <a:t>technicians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To </a:t>
            </a:r>
            <a:r>
              <a:rPr lang="nb-NO" sz="2000" dirty="0" err="1"/>
              <a:t>recruit</a:t>
            </a:r>
            <a:r>
              <a:rPr lang="nb-NO" sz="2000" dirty="0"/>
              <a:t> staff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necessary</a:t>
            </a:r>
            <a:r>
              <a:rPr lang="nb-NO" sz="2000" dirty="0"/>
              <a:t> skills and </a:t>
            </a:r>
            <a:r>
              <a:rPr lang="nb-NO" sz="2000" dirty="0" err="1"/>
              <a:t>background</a:t>
            </a:r>
            <a:r>
              <a:rPr lang="nb-NO" sz="2000" dirty="0"/>
              <a:t> from </a:t>
            </a:r>
            <a:r>
              <a:rPr lang="nb-NO" sz="2000" dirty="0" err="1"/>
              <a:t>traditional</a:t>
            </a:r>
            <a:r>
              <a:rPr lang="nb-NO" sz="2000" dirty="0"/>
              <a:t> «</a:t>
            </a:r>
            <a:r>
              <a:rPr lang="nb-NO" sz="2000" dirty="0" err="1"/>
              <a:t>fleet</a:t>
            </a:r>
            <a:r>
              <a:rPr lang="nb-NO" sz="2000" dirty="0"/>
              <a:t> management» and from </a:t>
            </a:r>
            <a:r>
              <a:rPr lang="nb-NO" sz="2000" dirty="0" err="1"/>
              <a:t>traditional</a:t>
            </a:r>
            <a:r>
              <a:rPr lang="nb-NO" sz="2000" dirty="0"/>
              <a:t> computer, </a:t>
            </a:r>
            <a:r>
              <a:rPr lang="nb-NO" sz="2000" dirty="0" err="1"/>
              <a:t>software</a:t>
            </a:r>
            <a:r>
              <a:rPr lang="nb-NO" sz="2000" dirty="0"/>
              <a:t> or </a:t>
            </a:r>
            <a:r>
              <a:rPr lang="nb-NO" sz="2000" dirty="0" err="1"/>
              <a:t>electronics</a:t>
            </a:r>
            <a:r>
              <a:rPr lang="nb-NO" sz="2000" dirty="0"/>
              <a:t> </a:t>
            </a:r>
            <a:r>
              <a:rPr lang="nb-NO" sz="2000" dirty="0" err="1"/>
              <a:t>companies</a:t>
            </a:r>
            <a:r>
              <a:rPr lang="nb-NO" sz="2000" dirty="0"/>
              <a:t> is </a:t>
            </a:r>
            <a:r>
              <a:rPr lang="nb-NO" sz="2000" dirty="0" err="1"/>
              <a:t>usually</a:t>
            </a:r>
            <a:r>
              <a:rPr lang="nb-NO" sz="2000" dirty="0"/>
              <a:t> not </a:t>
            </a:r>
            <a:r>
              <a:rPr lang="nb-NO" sz="2000" dirty="0" err="1"/>
              <a:t>too</a:t>
            </a:r>
            <a:r>
              <a:rPr lang="nb-NO" sz="2000" dirty="0"/>
              <a:t> </a:t>
            </a:r>
            <a:r>
              <a:rPr lang="nb-NO" sz="2000" dirty="0" err="1"/>
              <a:t>difficult</a:t>
            </a:r>
            <a:r>
              <a:rPr lang="nb-NO" sz="2000" dirty="0"/>
              <a:t>, </a:t>
            </a:r>
            <a:r>
              <a:rPr lang="nb-NO" sz="2000" dirty="0" err="1"/>
              <a:t>but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challenge</a:t>
            </a:r>
            <a:r>
              <a:rPr lang="nb-NO" sz="2000" dirty="0"/>
              <a:t> is to </a:t>
            </a:r>
            <a:r>
              <a:rPr lang="nb-NO" sz="2000" dirty="0" err="1"/>
              <a:t>give</a:t>
            </a:r>
            <a:r>
              <a:rPr lang="nb-NO" sz="2000" dirty="0"/>
              <a:t> </a:t>
            </a:r>
            <a:r>
              <a:rPr lang="nb-NO" sz="2000" dirty="0" err="1"/>
              <a:t>them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skills and </a:t>
            </a:r>
            <a:r>
              <a:rPr lang="nb-NO" sz="2000" dirty="0" err="1"/>
              <a:t>understanding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application</a:t>
            </a:r>
            <a:r>
              <a:rPr lang="nb-NO" sz="2000" dirty="0"/>
              <a:t> «RV management and </a:t>
            </a:r>
            <a:r>
              <a:rPr lang="nb-NO" sz="2000" dirty="0" err="1"/>
              <a:t>operations</a:t>
            </a:r>
            <a:r>
              <a:rPr lang="nb-NO" sz="2000" dirty="0"/>
              <a:t>» </a:t>
            </a:r>
            <a:r>
              <a:rPr lang="nb-NO" sz="2000" dirty="0" err="1"/>
              <a:t>which</a:t>
            </a:r>
            <a:r>
              <a:rPr lang="nb-NO" sz="2000" dirty="0"/>
              <a:t> is different from </a:t>
            </a:r>
            <a:r>
              <a:rPr lang="nb-NO" sz="2000" dirty="0" err="1"/>
              <a:t>what</a:t>
            </a:r>
            <a:r>
              <a:rPr lang="nb-NO" sz="2000" dirty="0"/>
              <a:t> </a:t>
            </a:r>
            <a:r>
              <a:rPr lang="nb-NO" sz="2000" dirty="0" err="1"/>
              <a:t>they</a:t>
            </a:r>
            <a:r>
              <a:rPr lang="nb-NO" sz="2000" dirty="0"/>
              <a:t> have </a:t>
            </a:r>
            <a:r>
              <a:rPr lang="nb-NO" sz="2000" dirty="0" err="1"/>
              <a:t>been</a:t>
            </a:r>
            <a:r>
              <a:rPr lang="nb-NO" sz="2000" dirty="0"/>
              <a:t> </a:t>
            </a:r>
            <a:r>
              <a:rPr lang="nb-NO" sz="2000" dirty="0" err="1"/>
              <a:t>working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before</a:t>
            </a:r>
            <a:r>
              <a:rPr lang="nb-NO" sz="2000" dirty="0"/>
              <a:t>.</a:t>
            </a:r>
          </a:p>
          <a:p>
            <a:pPr marL="0" indent="0">
              <a:buNone/>
            </a:pPr>
            <a:r>
              <a:rPr lang="nb-NO" sz="2000" dirty="0" err="1"/>
              <a:t>Again</a:t>
            </a:r>
            <a:r>
              <a:rPr lang="nb-NO" sz="2000" dirty="0"/>
              <a:t>, </a:t>
            </a:r>
            <a:r>
              <a:rPr lang="nb-NO" sz="2000" dirty="0" err="1"/>
              <a:t>maybe</a:t>
            </a:r>
            <a:r>
              <a:rPr lang="nb-NO" sz="2000" dirty="0"/>
              <a:t> it is time to </a:t>
            </a:r>
            <a:r>
              <a:rPr lang="nb-NO" sz="2000" dirty="0" err="1"/>
              <a:t>establish</a:t>
            </a:r>
            <a:r>
              <a:rPr lang="nb-NO" sz="2000" dirty="0"/>
              <a:t> </a:t>
            </a:r>
            <a:r>
              <a:rPr lang="nb-NO" sz="2000" dirty="0" err="1"/>
              <a:t>some</a:t>
            </a:r>
            <a:r>
              <a:rPr lang="nb-NO" sz="2000" dirty="0"/>
              <a:t> </a:t>
            </a:r>
            <a:r>
              <a:rPr lang="nb-NO" sz="2000" dirty="0" err="1"/>
              <a:t>kind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«RV management </a:t>
            </a:r>
            <a:r>
              <a:rPr lang="nb-NO" sz="2000" dirty="0" err="1"/>
              <a:t>academy</a:t>
            </a:r>
            <a:r>
              <a:rPr lang="nb-NO" sz="2000" dirty="0"/>
              <a:t>»? It </a:t>
            </a:r>
            <a:r>
              <a:rPr lang="nb-NO" sz="2000" dirty="0" err="1"/>
              <a:t>could</a:t>
            </a:r>
            <a:r>
              <a:rPr lang="nb-NO" sz="2000" dirty="0"/>
              <a:t> be a </a:t>
            </a:r>
            <a:r>
              <a:rPr lang="nb-NO" sz="2000" dirty="0" err="1"/>
              <a:t>number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theoretical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 </a:t>
            </a:r>
            <a:r>
              <a:rPr lang="nb-NO" sz="2000" dirty="0" err="1"/>
              <a:t>few</a:t>
            </a:r>
            <a:r>
              <a:rPr lang="nb-NO" sz="2000" dirty="0"/>
              <a:t> </a:t>
            </a:r>
            <a:r>
              <a:rPr lang="nb-NO" sz="2000" dirty="0" err="1"/>
              <a:t>days</a:t>
            </a:r>
            <a:r>
              <a:rPr lang="nb-NO" sz="2000" dirty="0"/>
              <a:t> or </a:t>
            </a:r>
            <a:r>
              <a:rPr lang="nb-NO" sz="2000" dirty="0" err="1"/>
              <a:t>few</a:t>
            </a:r>
            <a:r>
              <a:rPr lang="nb-NO" sz="2000" dirty="0"/>
              <a:t> </a:t>
            </a:r>
            <a:r>
              <a:rPr lang="nb-NO" sz="2000" dirty="0" err="1"/>
              <a:t>weeks</a:t>
            </a:r>
            <a:r>
              <a:rPr lang="nb-NO" sz="2000" dirty="0"/>
              <a:t> </a:t>
            </a:r>
            <a:r>
              <a:rPr lang="nb-NO" sz="2000" dirty="0" err="1"/>
              <a:t>duration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given in different parts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world</a:t>
            </a:r>
            <a:r>
              <a:rPr lang="nb-NO" sz="2000" dirty="0"/>
              <a:t> at different </a:t>
            </a:r>
            <a:r>
              <a:rPr lang="nb-NO" sz="2000" dirty="0" err="1"/>
              <a:t>intervals</a:t>
            </a:r>
            <a:r>
              <a:rPr lang="nb-NO" sz="2000" dirty="0"/>
              <a:t> and/or </a:t>
            </a:r>
            <a:r>
              <a:rPr lang="nb-NO" sz="2000" dirty="0" err="1"/>
              <a:t>virtual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(</a:t>
            </a:r>
            <a:r>
              <a:rPr lang="nb-NO" sz="2000" dirty="0" err="1"/>
              <a:t>Youtube</a:t>
            </a:r>
            <a:r>
              <a:rPr lang="nb-NO" sz="2000" dirty="0"/>
              <a:t>, </a:t>
            </a:r>
            <a:r>
              <a:rPr lang="nb-NO" sz="2000" dirty="0" err="1"/>
              <a:t>websites</a:t>
            </a:r>
            <a:r>
              <a:rPr lang="nb-NO" sz="2000" dirty="0"/>
              <a:t>, e-</a:t>
            </a:r>
            <a:r>
              <a:rPr lang="nb-NO" sz="2000" dirty="0" err="1"/>
              <a:t>learning</a:t>
            </a:r>
            <a:r>
              <a:rPr lang="nb-NO" sz="2000" dirty="0"/>
              <a:t> </a:t>
            </a:r>
            <a:r>
              <a:rPr lang="nb-NO" sz="2000" dirty="0" err="1"/>
              <a:t>etc</a:t>
            </a:r>
            <a:r>
              <a:rPr lang="nb-NO" sz="2000" dirty="0"/>
              <a:t>) </a:t>
            </a:r>
            <a:r>
              <a:rPr lang="nb-NO" sz="2000" dirty="0" err="1"/>
              <a:t>enabling</a:t>
            </a:r>
            <a:r>
              <a:rPr lang="nb-NO" sz="2000" dirty="0"/>
              <a:t> students to </a:t>
            </a:r>
            <a:r>
              <a:rPr lang="nb-NO" sz="2000" dirty="0" err="1"/>
              <a:t>take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courses</a:t>
            </a:r>
            <a:r>
              <a:rPr lang="nb-NO" sz="2000" dirty="0"/>
              <a:t> on-line.</a:t>
            </a:r>
            <a:br>
              <a:rPr lang="nb-NO" sz="2000" dirty="0"/>
            </a:b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3049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A3F9F2-14DC-42D0-92EB-65346D70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656851"/>
          </a:xfrm>
        </p:spPr>
        <p:txBody>
          <a:bodyPr>
            <a:noAutofit/>
          </a:bodyPr>
          <a:lstStyle/>
          <a:p>
            <a:r>
              <a:rPr lang="nb-NO" sz="3200" dirty="0"/>
              <a:t>Support – The «</a:t>
            </a:r>
            <a:r>
              <a:rPr lang="nb-NO" sz="3200" dirty="0" err="1"/>
              <a:t>challenging</a:t>
            </a:r>
            <a:r>
              <a:rPr lang="nb-NO" sz="3200" dirty="0"/>
              <a:t> </a:t>
            </a:r>
            <a:r>
              <a:rPr lang="nb-NO" sz="3200" dirty="0" err="1"/>
              <a:t>ones</a:t>
            </a:r>
            <a:r>
              <a:rPr lang="nb-NO" sz="3200" dirty="0"/>
              <a:t>» - </a:t>
            </a:r>
            <a:r>
              <a:rPr lang="nb-NO" sz="3200" dirty="0" err="1"/>
              <a:t>Establishing</a:t>
            </a:r>
            <a:r>
              <a:rPr lang="nb-NO" sz="3200" dirty="0"/>
              <a:t>/</a:t>
            </a:r>
            <a:r>
              <a:rPr lang="nb-NO" sz="3200" dirty="0" err="1"/>
              <a:t>improving</a:t>
            </a:r>
            <a:r>
              <a:rPr lang="nb-NO" sz="3200" dirty="0"/>
              <a:t> </a:t>
            </a:r>
            <a:r>
              <a:rPr lang="nb-NO" sz="3200" dirty="0" err="1"/>
              <a:t>shorebased</a:t>
            </a:r>
            <a:r>
              <a:rPr lang="nb-NO" sz="3200" dirty="0"/>
              <a:t> </a:t>
            </a:r>
            <a:r>
              <a:rPr lang="nb-NO" sz="3200" dirty="0" err="1"/>
              <a:t>vessel</a:t>
            </a:r>
            <a:r>
              <a:rPr lang="nb-NO" sz="3200" dirty="0"/>
              <a:t> </a:t>
            </a:r>
            <a:r>
              <a:rPr lang="nb-NO" sz="3200" dirty="0" err="1"/>
              <a:t>departments</a:t>
            </a:r>
            <a:r>
              <a:rPr lang="nb-NO" sz="3200" dirty="0"/>
              <a:t> at RV operator </a:t>
            </a:r>
            <a:r>
              <a:rPr lang="nb-NO" sz="3200" dirty="0" err="1"/>
              <a:t>institutions</a:t>
            </a:r>
            <a:br>
              <a:rPr lang="nb-NO" sz="3200" dirty="0"/>
            </a:b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C50601-66F4-4597-8F4D-DE3AF6761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1253331"/>
            <a:ext cx="12044083" cy="4351338"/>
          </a:xfrm>
        </p:spPr>
        <p:txBody>
          <a:bodyPr>
            <a:normAutofit/>
          </a:bodyPr>
          <a:lstStyle/>
          <a:p>
            <a:r>
              <a:rPr lang="nb-NO" sz="2200" dirty="0"/>
              <a:t>In </a:t>
            </a:r>
            <a:r>
              <a:rPr lang="nb-NO" sz="2200" dirty="0" err="1"/>
              <a:t>some</a:t>
            </a:r>
            <a:r>
              <a:rPr lang="nb-NO" sz="2200" dirty="0"/>
              <a:t> cases in </a:t>
            </a:r>
            <a:r>
              <a:rPr lang="nb-NO" sz="2200" dirty="0" err="1"/>
              <a:t>developing</a:t>
            </a:r>
            <a:r>
              <a:rPr lang="nb-NO" sz="2200" dirty="0"/>
              <a:t> </a:t>
            </a:r>
            <a:r>
              <a:rPr lang="nb-NO" sz="2200" dirty="0" err="1"/>
              <a:t>countries</a:t>
            </a:r>
            <a:r>
              <a:rPr lang="nb-NO" sz="2200" dirty="0"/>
              <a:t> </a:t>
            </a:r>
            <a:r>
              <a:rPr lang="nb-NO" sz="2200" dirty="0" err="1"/>
              <a:t>they</a:t>
            </a:r>
            <a:r>
              <a:rPr lang="nb-NO" sz="2200" dirty="0"/>
              <a:t> </a:t>
            </a:r>
            <a:r>
              <a:rPr lang="nb-NO" sz="2200" dirty="0" err="1"/>
              <a:t>procure</a:t>
            </a:r>
            <a:r>
              <a:rPr lang="nb-NO" sz="2200" dirty="0"/>
              <a:t> (or </a:t>
            </a:r>
            <a:r>
              <a:rPr lang="nb-NO" sz="2200" dirty="0" err="1"/>
              <a:t>receive</a:t>
            </a:r>
            <a:r>
              <a:rPr lang="nb-NO" sz="2200" dirty="0"/>
              <a:t> as a «gift» from </a:t>
            </a:r>
            <a:r>
              <a:rPr lang="nb-NO" sz="2200" dirty="0" err="1"/>
              <a:t>other</a:t>
            </a:r>
            <a:r>
              <a:rPr lang="nb-NO" sz="2200" dirty="0"/>
              <a:t> </a:t>
            </a:r>
            <a:r>
              <a:rPr lang="nb-NO" sz="2200" dirty="0" err="1"/>
              <a:t>nations</a:t>
            </a:r>
            <a:r>
              <a:rPr lang="nb-NO" sz="2200" dirty="0"/>
              <a:t>) an RV </a:t>
            </a:r>
            <a:r>
              <a:rPr lang="nb-NO" sz="2200" dirty="0" err="1"/>
              <a:t>without</a:t>
            </a:r>
            <a:r>
              <a:rPr lang="nb-NO" sz="2200" dirty="0"/>
              <a:t> </a:t>
            </a:r>
            <a:r>
              <a:rPr lang="nb-NO" sz="2200" dirty="0" err="1"/>
              <a:t>having</a:t>
            </a:r>
            <a:r>
              <a:rPr lang="nb-NO" sz="2200" dirty="0"/>
              <a:t> an </a:t>
            </a:r>
            <a:r>
              <a:rPr lang="nb-NO" sz="2200" dirty="0" err="1"/>
              <a:t>already</a:t>
            </a:r>
            <a:r>
              <a:rPr lang="nb-NO" sz="2200" dirty="0"/>
              <a:t> </a:t>
            </a:r>
            <a:r>
              <a:rPr lang="nb-NO" sz="2200" dirty="0" err="1"/>
              <a:t>established</a:t>
            </a:r>
            <a:r>
              <a:rPr lang="nb-NO" sz="2200" dirty="0"/>
              <a:t> and </a:t>
            </a:r>
            <a:r>
              <a:rPr lang="nb-NO" sz="2200" dirty="0" err="1"/>
              <a:t>functioning</a:t>
            </a:r>
            <a:r>
              <a:rPr lang="nb-NO" sz="2200" dirty="0"/>
              <a:t> RV department, </a:t>
            </a:r>
            <a:r>
              <a:rPr lang="nb-NO" sz="2200" dirty="0" err="1"/>
              <a:t>trained</a:t>
            </a:r>
            <a:r>
              <a:rPr lang="nb-NO" sz="2200" dirty="0"/>
              <a:t> management staff, </a:t>
            </a:r>
            <a:r>
              <a:rPr lang="nb-NO" sz="2200" dirty="0" err="1"/>
              <a:t>trained</a:t>
            </a:r>
            <a:r>
              <a:rPr lang="nb-NO" sz="2200" dirty="0"/>
              <a:t> instrument </a:t>
            </a:r>
            <a:r>
              <a:rPr lang="nb-NO" sz="2200" dirty="0" err="1"/>
              <a:t>technicians</a:t>
            </a:r>
            <a:r>
              <a:rPr lang="nb-NO" sz="2200" dirty="0"/>
              <a:t>, and/or </a:t>
            </a:r>
            <a:r>
              <a:rPr lang="nb-NO" sz="2200" dirty="0" err="1"/>
              <a:t>trained</a:t>
            </a:r>
            <a:r>
              <a:rPr lang="nb-NO" sz="2200" dirty="0"/>
              <a:t> </a:t>
            </a:r>
            <a:r>
              <a:rPr lang="nb-NO" sz="2200" dirty="0" err="1"/>
              <a:t>crew</a:t>
            </a:r>
            <a:r>
              <a:rPr lang="nb-NO" sz="2200" dirty="0"/>
              <a:t> in </a:t>
            </a:r>
            <a:r>
              <a:rPr lang="nb-NO" sz="2200" dirty="0" err="1"/>
              <a:t>place</a:t>
            </a:r>
            <a:endParaRPr lang="nb-NO" sz="2200" dirty="0"/>
          </a:p>
          <a:p>
            <a:r>
              <a:rPr lang="nb-NO" sz="2200" dirty="0"/>
              <a:t>This is </a:t>
            </a:r>
            <a:r>
              <a:rPr lang="nb-NO" sz="2200" dirty="0" err="1"/>
              <a:t>definitely</a:t>
            </a:r>
            <a:r>
              <a:rPr lang="nb-NO" sz="2200" dirty="0"/>
              <a:t> a </a:t>
            </a:r>
            <a:r>
              <a:rPr lang="nb-NO" sz="2200" dirty="0" err="1"/>
              <a:t>challenge</a:t>
            </a:r>
            <a:r>
              <a:rPr lang="nb-NO" sz="2200" dirty="0"/>
              <a:t>, and </a:t>
            </a:r>
            <a:r>
              <a:rPr lang="nb-NO" sz="2200" dirty="0" err="1"/>
              <a:t>require</a:t>
            </a:r>
            <a:r>
              <a:rPr lang="nb-NO" sz="2200" dirty="0"/>
              <a:t> support from </a:t>
            </a:r>
            <a:r>
              <a:rPr lang="nb-NO" sz="2200" dirty="0" err="1"/>
              <a:t>national</a:t>
            </a:r>
            <a:r>
              <a:rPr lang="nb-NO" sz="2200" dirty="0"/>
              <a:t> </a:t>
            </a:r>
            <a:r>
              <a:rPr lang="nb-NO" sz="2200" dirty="0" err="1"/>
              <a:t>foreign</a:t>
            </a:r>
            <a:r>
              <a:rPr lang="nb-NO" sz="2200" dirty="0"/>
              <a:t> </a:t>
            </a:r>
            <a:r>
              <a:rPr lang="nb-NO" sz="2200" dirty="0" err="1"/>
              <a:t>aid</a:t>
            </a:r>
            <a:r>
              <a:rPr lang="nb-NO" sz="2200" dirty="0"/>
              <a:t> </a:t>
            </a:r>
            <a:r>
              <a:rPr lang="nb-NO" sz="2200" dirty="0" err="1"/>
              <a:t>agencies</a:t>
            </a:r>
            <a:r>
              <a:rPr lang="nb-NO" sz="2200" dirty="0"/>
              <a:t>, </a:t>
            </a:r>
            <a:br>
              <a:rPr lang="nb-NO" sz="2200" dirty="0"/>
            </a:br>
            <a:r>
              <a:rPr lang="nb-NO" sz="2200" dirty="0"/>
              <a:t>or </a:t>
            </a:r>
            <a:r>
              <a:rPr lang="nb-NO" sz="2200" dirty="0" err="1"/>
              <a:t>international</a:t>
            </a:r>
            <a:r>
              <a:rPr lang="nb-NO" sz="2200" dirty="0"/>
              <a:t> </a:t>
            </a:r>
            <a:r>
              <a:rPr lang="nb-NO" sz="2200" dirty="0" err="1"/>
              <a:t>organizations</a:t>
            </a:r>
            <a:r>
              <a:rPr lang="nb-NO" sz="2200" dirty="0"/>
              <a:t> </a:t>
            </a:r>
            <a:r>
              <a:rPr lang="nb-NO" sz="2200" dirty="0" err="1"/>
              <a:t>such</a:t>
            </a:r>
            <a:r>
              <a:rPr lang="nb-NO" sz="2200" dirty="0"/>
              <a:t> as </a:t>
            </a:r>
            <a:r>
              <a:rPr lang="nb-NO" sz="2200" dirty="0" err="1"/>
              <a:t>the</a:t>
            </a:r>
            <a:r>
              <a:rPr lang="nb-NO" sz="2200" dirty="0"/>
              <a:t> UN </a:t>
            </a:r>
            <a:r>
              <a:rPr lang="nb-NO" sz="2200" dirty="0" err="1"/>
              <a:t>through</a:t>
            </a:r>
            <a:r>
              <a:rPr lang="nb-NO" sz="2200" dirty="0"/>
              <a:t> FAO, IOC, UNDP or </a:t>
            </a:r>
            <a:r>
              <a:rPr lang="nb-NO" sz="2200" dirty="0" err="1"/>
              <a:t>other</a:t>
            </a:r>
            <a:r>
              <a:rPr lang="nb-NO" sz="2200" dirty="0"/>
              <a:t> </a:t>
            </a:r>
            <a:r>
              <a:rPr lang="nb-NO" sz="2200" dirty="0" err="1"/>
              <a:t>institutions</a:t>
            </a:r>
            <a:r>
              <a:rPr lang="nb-NO" sz="2200" dirty="0"/>
              <a:t>.</a:t>
            </a:r>
          </a:p>
          <a:p>
            <a:r>
              <a:rPr lang="nb-NO" sz="2200" dirty="0"/>
              <a:t>At </a:t>
            </a:r>
            <a:r>
              <a:rPr lang="nb-NO" sz="2200" dirty="0" err="1"/>
              <a:t>the</a:t>
            </a:r>
            <a:r>
              <a:rPr lang="nb-NO" sz="2200" dirty="0"/>
              <a:t> same time it </a:t>
            </a:r>
            <a:r>
              <a:rPr lang="nb-NO" sz="2200" dirty="0" err="1"/>
              <a:t>requires</a:t>
            </a:r>
            <a:r>
              <a:rPr lang="nb-NO" sz="2200" dirty="0"/>
              <a:t> </a:t>
            </a:r>
            <a:r>
              <a:rPr lang="nb-NO" sz="2200" dirty="0" err="1"/>
              <a:t>that</a:t>
            </a:r>
            <a:r>
              <a:rPr lang="nb-NO" sz="2200" dirty="0"/>
              <a:t> «</a:t>
            </a:r>
            <a:r>
              <a:rPr lang="nb-NO" sz="2200" dirty="0" err="1"/>
              <a:t>someone</a:t>
            </a:r>
            <a:r>
              <a:rPr lang="nb-NO" sz="2200" dirty="0"/>
              <a:t>»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relevant skills and </a:t>
            </a:r>
            <a:r>
              <a:rPr lang="nb-NO" sz="2200" dirty="0" err="1"/>
              <a:t>experience</a:t>
            </a:r>
            <a:r>
              <a:rPr lang="nb-NO" sz="2200" dirty="0"/>
              <a:t> </a:t>
            </a:r>
            <a:r>
              <a:rPr lang="nb-NO" sz="2200" dirty="0" err="1"/>
              <a:t>are</a:t>
            </a:r>
            <a:r>
              <a:rPr lang="nb-NO" sz="2200" dirty="0"/>
              <a:t> </a:t>
            </a:r>
            <a:r>
              <a:rPr lang="nb-NO" sz="2200" dirty="0" err="1"/>
              <a:t>willing</a:t>
            </a:r>
            <a:r>
              <a:rPr lang="nb-NO" sz="2200" dirty="0"/>
              <a:t> to </a:t>
            </a:r>
            <a:r>
              <a:rPr lang="nb-NO" sz="2200" dirty="0" err="1"/>
              <a:t>allocate</a:t>
            </a:r>
            <a:r>
              <a:rPr lang="nb-NO" sz="2200" dirty="0"/>
              <a:t> </a:t>
            </a:r>
            <a:r>
              <a:rPr lang="nb-NO" sz="2200" dirty="0" err="1"/>
              <a:t>some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their</a:t>
            </a:r>
            <a:r>
              <a:rPr lang="nb-NO" sz="2200" dirty="0"/>
              <a:t> </a:t>
            </a:r>
            <a:r>
              <a:rPr lang="nb-NO" sz="2200" dirty="0" err="1"/>
              <a:t>own</a:t>
            </a:r>
            <a:r>
              <a:rPr lang="nb-NO" sz="2200" dirty="0"/>
              <a:t> staff to </a:t>
            </a:r>
            <a:r>
              <a:rPr lang="nb-NO" sz="2200" dirty="0" err="1"/>
              <a:t>take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task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supporting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local</a:t>
            </a:r>
            <a:r>
              <a:rPr lang="nb-NO" sz="2200" dirty="0"/>
              <a:t> staff to </a:t>
            </a:r>
            <a:r>
              <a:rPr lang="nb-NO" sz="2200" dirty="0" err="1"/>
              <a:t>build</a:t>
            </a:r>
            <a:r>
              <a:rPr lang="nb-NO" sz="2200" dirty="0"/>
              <a:t> up </a:t>
            </a:r>
            <a:r>
              <a:rPr lang="nb-NO" sz="2200" dirty="0" err="1"/>
              <a:t>such</a:t>
            </a:r>
            <a:r>
              <a:rPr lang="nb-NO" sz="2200" dirty="0"/>
              <a:t> an </a:t>
            </a:r>
            <a:r>
              <a:rPr lang="nb-NO" sz="2200" dirty="0" err="1"/>
              <a:t>organization</a:t>
            </a:r>
            <a:r>
              <a:rPr lang="nb-NO" sz="2200" dirty="0"/>
              <a:t> and </a:t>
            </a:r>
            <a:r>
              <a:rPr lang="nb-NO" sz="2200" dirty="0" err="1"/>
              <a:t>follow</a:t>
            </a:r>
            <a:r>
              <a:rPr lang="nb-NO" sz="2200" dirty="0"/>
              <a:t> up </a:t>
            </a:r>
            <a:r>
              <a:rPr lang="nb-NO" sz="2200" dirty="0" err="1"/>
              <a:t>until</a:t>
            </a:r>
            <a:r>
              <a:rPr lang="nb-NO" sz="2200" dirty="0"/>
              <a:t> it is </a:t>
            </a:r>
            <a:r>
              <a:rPr lang="nb-NO" sz="2200" dirty="0" err="1"/>
              <a:t>selfsustained</a:t>
            </a:r>
            <a:r>
              <a:rPr lang="nb-NO" sz="2200" dirty="0"/>
              <a:t> ,</a:t>
            </a:r>
            <a:r>
              <a:rPr lang="nb-NO" sz="2200" dirty="0" err="1"/>
              <a:t>which</a:t>
            </a:r>
            <a:r>
              <a:rPr lang="nb-NO" sz="2200" dirty="0"/>
              <a:t> </a:t>
            </a:r>
            <a:r>
              <a:rPr lang="nb-NO" sz="2200" dirty="0" err="1"/>
              <a:t>will</a:t>
            </a:r>
            <a:r>
              <a:rPr lang="nb-NO" sz="2200" dirty="0"/>
              <a:t> </a:t>
            </a:r>
            <a:r>
              <a:rPr lang="nb-NO" sz="2200" dirty="0" err="1"/>
              <a:t>take</a:t>
            </a:r>
            <a:r>
              <a:rPr lang="nb-NO" sz="2200" dirty="0"/>
              <a:t> at </a:t>
            </a:r>
            <a:r>
              <a:rPr lang="nb-NO" sz="2200" dirty="0" err="1"/>
              <a:t>least</a:t>
            </a:r>
            <a:r>
              <a:rPr lang="nb-NO" sz="2200" dirty="0"/>
              <a:t> a </a:t>
            </a:r>
            <a:r>
              <a:rPr lang="nb-NO" sz="2200" dirty="0" err="1"/>
              <a:t>couple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years</a:t>
            </a:r>
            <a:r>
              <a:rPr lang="nb-NO" sz="2200" dirty="0"/>
              <a:t>.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68C0564-900F-4D5D-91FC-C1FFB1C7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4" y="4408441"/>
            <a:ext cx="5468471" cy="23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18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5D6208-17CA-4D41-B0A0-57DDDBDA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13449"/>
            <a:ext cx="10515600" cy="750981"/>
          </a:xfrm>
        </p:spPr>
        <p:txBody>
          <a:bodyPr>
            <a:normAutofit/>
          </a:bodyPr>
          <a:lstStyle/>
          <a:p>
            <a:r>
              <a:rPr lang="nb-NO" sz="3200" dirty="0" err="1"/>
              <a:t>Conclusions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CB6CC-21C9-47EE-9667-C18290E86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774700"/>
            <a:ext cx="12066494" cy="4351338"/>
          </a:xfrm>
        </p:spPr>
        <p:txBody>
          <a:bodyPr>
            <a:noAutofit/>
          </a:bodyPr>
          <a:lstStyle/>
          <a:p>
            <a:r>
              <a:rPr lang="nb-NO" sz="2200" dirty="0"/>
              <a:t>It is not </a:t>
            </a:r>
            <a:r>
              <a:rPr lang="nb-NO" sz="2200" dirty="0" err="1"/>
              <a:t>much</a:t>
            </a:r>
            <a:r>
              <a:rPr lang="nb-NO" sz="2200" dirty="0"/>
              <a:t> </a:t>
            </a:r>
            <a:r>
              <a:rPr lang="nb-NO" sz="2200" dirty="0" err="1"/>
              <a:t>use</a:t>
            </a:r>
            <a:r>
              <a:rPr lang="nb-NO" sz="2200" dirty="0"/>
              <a:t> in </a:t>
            </a:r>
            <a:r>
              <a:rPr lang="nb-NO" sz="2200" dirty="0" err="1"/>
              <a:t>skilled</a:t>
            </a:r>
            <a:r>
              <a:rPr lang="nb-NO" sz="2200" dirty="0"/>
              <a:t> scientists and </a:t>
            </a:r>
            <a:r>
              <a:rPr lang="nb-NO" sz="2200" dirty="0" err="1"/>
              <a:t>technicians</a:t>
            </a:r>
            <a:r>
              <a:rPr lang="nb-NO" sz="2200" dirty="0"/>
              <a:t>, RVs and </a:t>
            </a:r>
            <a:r>
              <a:rPr lang="nb-NO" sz="2200" dirty="0" err="1"/>
              <a:t>scientific</a:t>
            </a:r>
            <a:r>
              <a:rPr lang="nb-NO" sz="2200" dirty="0"/>
              <a:t> instruments and </a:t>
            </a:r>
            <a:r>
              <a:rPr lang="nb-NO" sz="2200" dirty="0" err="1"/>
              <a:t>equipment</a:t>
            </a:r>
            <a:r>
              <a:rPr lang="nb-NO" sz="2200" dirty="0"/>
              <a:t> </a:t>
            </a:r>
            <a:r>
              <a:rPr lang="nb-NO" sz="2200" dirty="0" err="1"/>
              <a:t>if</a:t>
            </a:r>
            <a:r>
              <a:rPr lang="nb-NO" sz="2200" dirty="0"/>
              <a:t> </a:t>
            </a:r>
            <a:r>
              <a:rPr lang="nb-NO" sz="2200" dirty="0" err="1"/>
              <a:t>you</a:t>
            </a:r>
            <a:r>
              <a:rPr lang="nb-NO" sz="2200" dirty="0"/>
              <a:t> do not have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necessary</a:t>
            </a:r>
            <a:r>
              <a:rPr lang="nb-NO" sz="2200" dirty="0"/>
              <a:t> </a:t>
            </a:r>
            <a:r>
              <a:rPr lang="nb-NO" sz="2200" dirty="0" err="1"/>
              <a:t>skilled</a:t>
            </a:r>
            <a:r>
              <a:rPr lang="nb-NO" sz="2200" dirty="0"/>
              <a:t> staff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shore</a:t>
            </a:r>
            <a:r>
              <a:rPr lang="nb-NO" sz="2200" dirty="0"/>
              <a:t> and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board</a:t>
            </a:r>
            <a:r>
              <a:rPr lang="nb-NO" sz="2200" dirty="0"/>
              <a:t>, and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required</a:t>
            </a:r>
            <a:r>
              <a:rPr lang="nb-NO" sz="2200" dirty="0"/>
              <a:t> </a:t>
            </a:r>
            <a:r>
              <a:rPr lang="nb-NO" sz="2200" dirty="0" err="1"/>
              <a:t>organization</a:t>
            </a:r>
            <a:r>
              <a:rPr lang="nb-NO" sz="2200" dirty="0"/>
              <a:t> </a:t>
            </a:r>
            <a:r>
              <a:rPr lang="nb-NO" sz="2200" dirty="0" err="1"/>
              <a:t>with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necesary</a:t>
            </a:r>
            <a:r>
              <a:rPr lang="nb-NO" sz="2200" dirty="0"/>
              <a:t> </a:t>
            </a:r>
            <a:r>
              <a:rPr lang="nb-NO" sz="2200" dirty="0" err="1"/>
              <a:t>quality</a:t>
            </a:r>
            <a:r>
              <a:rPr lang="nb-NO" sz="2200" dirty="0"/>
              <a:t>- and management systems in </a:t>
            </a:r>
            <a:r>
              <a:rPr lang="nb-NO" sz="2200" dirty="0" err="1"/>
              <a:t>place</a:t>
            </a:r>
            <a:r>
              <a:rPr lang="nb-NO" sz="2200" dirty="0"/>
              <a:t>!</a:t>
            </a:r>
          </a:p>
          <a:p>
            <a:r>
              <a:rPr lang="nb-NO" sz="2200" dirty="0" err="1"/>
              <a:t>But</a:t>
            </a:r>
            <a:r>
              <a:rPr lang="nb-NO" sz="2200" dirty="0"/>
              <a:t> to </a:t>
            </a:r>
            <a:r>
              <a:rPr lang="nb-NO" sz="2200" dirty="0" err="1"/>
              <a:t>build</a:t>
            </a:r>
            <a:r>
              <a:rPr lang="nb-NO" sz="2200" dirty="0"/>
              <a:t> up and </a:t>
            </a:r>
            <a:r>
              <a:rPr lang="nb-NO" sz="2200" dirty="0" err="1"/>
              <a:t>implement</a:t>
            </a:r>
            <a:r>
              <a:rPr lang="nb-NO" sz="2200" dirty="0"/>
              <a:t> </a:t>
            </a:r>
            <a:r>
              <a:rPr lang="nb-NO" sz="2200" dirty="0" err="1"/>
              <a:t>such</a:t>
            </a:r>
            <a:r>
              <a:rPr lang="nb-NO" sz="2200" dirty="0"/>
              <a:t> skills and systems in «a </a:t>
            </a:r>
            <a:r>
              <a:rPr lang="nb-NO" sz="2200" dirty="0" err="1"/>
              <a:t>vacuum</a:t>
            </a:r>
            <a:r>
              <a:rPr lang="nb-NO" sz="2200" dirty="0"/>
              <a:t>» is </a:t>
            </a:r>
            <a:r>
              <a:rPr lang="nb-NO" sz="2200" dirty="0" err="1"/>
              <a:t>almost</a:t>
            </a:r>
            <a:r>
              <a:rPr lang="nb-NO" sz="2200" dirty="0"/>
              <a:t> impossible and </a:t>
            </a:r>
            <a:r>
              <a:rPr lang="nb-NO" sz="2200" dirty="0" err="1"/>
              <a:t>therefore</a:t>
            </a:r>
            <a:r>
              <a:rPr lang="nb-NO" sz="2200" dirty="0"/>
              <a:t> a </a:t>
            </a:r>
            <a:r>
              <a:rPr lang="nb-NO" sz="2200" dirty="0" err="1"/>
              <a:t>framework</a:t>
            </a:r>
            <a:r>
              <a:rPr lang="nb-NO" sz="2200" dirty="0"/>
              <a:t> is </a:t>
            </a:r>
            <a:r>
              <a:rPr lang="nb-NO" sz="2200" dirty="0" err="1"/>
              <a:t>needed</a:t>
            </a:r>
            <a:r>
              <a:rPr lang="nb-NO" sz="2200" dirty="0"/>
              <a:t> </a:t>
            </a:r>
            <a:r>
              <a:rPr lang="nb-NO" sz="2200" dirty="0" err="1"/>
              <a:t>where</a:t>
            </a:r>
            <a:r>
              <a:rPr lang="nb-NO" sz="2200" dirty="0"/>
              <a:t> </a:t>
            </a:r>
            <a:r>
              <a:rPr lang="nb-NO" sz="2200" dirty="0" err="1"/>
              <a:t>such</a:t>
            </a:r>
            <a:r>
              <a:rPr lang="nb-NO" sz="2200" dirty="0"/>
              <a:t> </a:t>
            </a:r>
            <a:r>
              <a:rPr lang="nb-NO" sz="2200" dirty="0" err="1"/>
              <a:t>development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</a:t>
            </a:r>
            <a:r>
              <a:rPr lang="nb-NO" sz="2200" dirty="0" err="1"/>
              <a:t>take</a:t>
            </a:r>
            <a:r>
              <a:rPr lang="nb-NO" sz="2200" dirty="0"/>
              <a:t> </a:t>
            </a:r>
            <a:r>
              <a:rPr lang="nb-NO" sz="2200" dirty="0" err="1"/>
              <a:t>place</a:t>
            </a:r>
            <a:r>
              <a:rPr lang="nb-NO" sz="2200" dirty="0"/>
              <a:t>.</a:t>
            </a:r>
          </a:p>
          <a:p>
            <a:r>
              <a:rPr lang="nb-NO" sz="2200" dirty="0"/>
              <a:t>The best </a:t>
            </a:r>
            <a:r>
              <a:rPr lang="nb-NO" sz="2200" dirty="0" err="1"/>
              <a:t>way</a:t>
            </a:r>
            <a:r>
              <a:rPr lang="nb-NO" sz="2200" dirty="0"/>
              <a:t> to do it is to </a:t>
            </a:r>
            <a:r>
              <a:rPr lang="nb-NO" sz="2200" dirty="0" err="1"/>
              <a:t>build</a:t>
            </a:r>
            <a:r>
              <a:rPr lang="nb-NO" sz="2200" dirty="0"/>
              <a:t> </a:t>
            </a:r>
            <a:r>
              <a:rPr lang="nb-NO" sz="2200" dirty="0" err="1"/>
              <a:t>on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competence</a:t>
            </a:r>
            <a:r>
              <a:rPr lang="nb-NO" sz="2200" dirty="0"/>
              <a:t> and </a:t>
            </a:r>
            <a:r>
              <a:rPr lang="nb-NO" sz="2200" dirty="0" err="1"/>
              <a:t>resources</a:t>
            </a:r>
            <a:r>
              <a:rPr lang="nb-NO" sz="2200" dirty="0"/>
              <a:t> </a:t>
            </a:r>
            <a:r>
              <a:rPr lang="nb-NO" sz="2200" dirty="0" err="1"/>
              <a:t>that</a:t>
            </a:r>
            <a:r>
              <a:rPr lang="nb-NO" sz="2200" dirty="0"/>
              <a:t> </a:t>
            </a:r>
            <a:r>
              <a:rPr lang="nb-NO" sz="2200" dirty="0" err="1"/>
              <a:t>already</a:t>
            </a:r>
            <a:r>
              <a:rPr lang="nb-NO" sz="2200" dirty="0"/>
              <a:t> </a:t>
            </a:r>
            <a:r>
              <a:rPr lang="nb-NO" sz="2200" dirty="0" err="1"/>
              <a:t>exists</a:t>
            </a:r>
            <a:r>
              <a:rPr lang="nb-NO" sz="2200" dirty="0"/>
              <a:t> and </a:t>
            </a:r>
            <a:r>
              <a:rPr lang="nb-NO" sz="2200" dirty="0" err="1"/>
              <a:t>find</a:t>
            </a:r>
            <a:r>
              <a:rPr lang="nb-NO" sz="2200" dirty="0"/>
              <a:t> a </a:t>
            </a:r>
            <a:r>
              <a:rPr lang="nb-NO" sz="2200" dirty="0" err="1"/>
              <a:t>way</a:t>
            </a:r>
            <a:r>
              <a:rPr lang="nb-NO" sz="2200" dirty="0"/>
              <a:t> to «</a:t>
            </a:r>
            <a:r>
              <a:rPr lang="nb-NO" sz="2200" dirty="0" err="1"/>
              <a:t>share</a:t>
            </a:r>
            <a:r>
              <a:rPr lang="nb-NO" sz="2200" dirty="0"/>
              <a:t> </a:t>
            </a:r>
            <a:r>
              <a:rPr lang="nb-NO" sz="2200" dirty="0" err="1"/>
              <a:t>the</a:t>
            </a:r>
            <a:r>
              <a:rPr lang="nb-NO" sz="2200" dirty="0"/>
              <a:t> </a:t>
            </a:r>
            <a:r>
              <a:rPr lang="nb-NO" sz="2200" dirty="0" err="1"/>
              <a:t>burden</a:t>
            </a:r>
            <a:r>
              <a:rPr lang="nb-NO" sz="2200" dirty="0"/>
              <a:t>». </a:t>
            </a:r>
            <a:r>
              <a:rPr lang="nb-NO" sz="2200" dirty="0" err="1"/>
              <a:t>Because</a:t>
            </a:r>
            <a:r>
              <a:rPr lang="nb-NO" sz="2200" dirty="0"/>
              <a:t> </a:t>
            </a:r>
            <a:r>
              <a:rPr lang="nb-NO" sz="2200" dirty="0" err="1"/>
              <a:t>no</a:t>
            </a:r>
            <a:r>
              <a:rPr lang="nb-NO" sz="2200" dirty="0"/>
              <a:t> </a:t>
            </a:r>
            <a:r>
              <a:rPr lang="nb-NO" sz="2200" dirty="0" err="1"/>
              <a:t>one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do </a:t>
            </a:r>
            <a:r>
              <a:rPr lang="nb-NO" sz="2200" dirty="0" err="1"/>
              <a:t>everything</a:t>
            </a:r>
            <a:r>
              <a:rPr lang="nb-NO" sz="2200" dirty="0"/>
              <a:t>, </a:t>
            </a:r>
            <a:r>
              <a:rPr lang="nb-NO" sz="2200" dirty="0" err="1"/>
              <a:t>but</a:t>
            </a:r>
            <a:r>
              <a:rPr lang="nb-NO" sz="2200" dirty="0"/>
              <a:t> </a:t>
            </a:r>
            <a:r>
              <a:rPr lang="nb-NO" sz="2200" dirty="0" err="1"/>
              <a:t>everyone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do </a:t>
            </a:r>
            <a:r>
              <a:rPr lang="nb-NO" sz="2200" dirty="0" err="1"/>
              <a:t>something</a:t>
            </a:r>
            <a:r>
              <a:rPr lang="nb-NO" sz="2200" dirty="0"/>
              <a:t>!  </a:t>
            </a:r>
          </a:p>
          <a:p>
            <a:r>
              <a:rPr lang="nb-NO" sz="2200" dirty="0"/>
              <a:t>So </a:t>
            </a:r>
            <a:r>
              <a:rPr lang="nb-NO" sz="2200" dirty="0" err="1"/>
              <a:t>maybe</a:t>
            </a:r>
            <a:r>
              <a:rPr lang="nb-NO" sz="2200" dirty="0"/>
              <a:t> </a:t>
            </a:r>
            <a:r>
              <a:rPr lang="nb-NO" sz="2200" dirty="0" err="1"/>
              <a:t>we</a:t>
            </a:r>
            <a:r>
              <a:rPr lang="nb-NO" sz="2200" dirty="0"/>
              <a:t> </a:t>
            </a:r>
            <a:r>
              <a:rPr lang="nb-NO" sz="2200" dirty="0" err="1"/>
              <a:t>can</a:t>
            </a:r>
            <a:r>
              <a:rPr lang="nb-NO" sz="2200" dirty="0"/>
              <a:t> have an IRSO and/or ERVO WG </a:t>
            </a:r>
            <a:r>
              <a:rPr lang="nb-NO" sz="2200" dirty="0" err="1"/>
              <a:t>who</a:t>
            </a:r>
            <a:r>
              <a:rPr lang="nb-NO" sz="2200" dirty="0"/>
              <a:t> </a:t>
            </a:r>
            <a:r>
              <a:rPr lang="nb-NO" sz="2200" dirty="0" err="1"/>
              <a:t>could</a:t>
            </a:r>
            <a:r>
              <a:rPr lang="nb-NO" sz="2200" dirty="0"/>
              <a:t> make </a:t>
            </a:r>
            <a:r>
              <a:rPr lang="nb-NO" sz="2200" dirty="0" err="1"/>
              <a:t>proposals</a:t>
            </a:r>
            <a:r>
              <a:rPr lang="nb-NO" sz="2200" dirty="0"/>
              <a:t> for </a:t>
            </a:r>
            <a:r>
              <a:rPr lang="nb-NO" sz="2200" dirty="0" err="1"/>
              <a:t>some</a:t>
            </a:r>
            <a:r>
              <a:rPr lang="nb-NO" sz="2200" dirty="0"/>
              <a:t> or all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these</a:t>
            </a:r>
            <a:r>
              <a:rPr lang="nb-NO" sz="2200" dirty="0"/>
              <a:t> </a:t>
            </a:r>
            <a:r>
              <a:rPr lang="nb-NO" sz="2200" dirty="0" err="1"/>
              <a:t>challenges</a:t>
            </a:r>
            <a:r>
              <a:rPr lang="nb-NO" sz="2200" dirty="0"/>
              <a:t>? 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DD5BEC-B722-4F85-A5D1-F66C44BF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0" y="4463301"/>
            <a:ext cx="4095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7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47DA26-FEF4-4042-B8A4-CBA95FD4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28949"/>
            <a:ext cx="10515600" cy="804769"/>
          </a:xfrm>
        </p:spPr>
        <p:txBody>
          <a:bodyPr>
            <a:normAutofit/>
          </a:bodyPr>
          <a:lstStyle/>
          <a:p>
            <a:r>
              <a:rPr lang="nb-NO" sz="3200" dirty="0"/>
              <a:t>Norad and IMR </a:t>
            </a:r>
            <a:r>
              <a:rPr lang="nb-NO" sz="3200" dirty="0" err="1"/>
              <a:t>project</a:t>
            </a:r>
            <a:r>
              <a:rPr lang="nb-NO" sz="32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6DDB49-0CEC-43F6-A874-99487DAD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06" y="830543"/>
            <a:ext cx="11837894" cy="4351338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The </a:t>
            </a:r>
            <a:r>
              <a:rPr lang="nb-NO" sz="2400" dirty="0" err="1"/>
              <a:t>mapping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African</a:t>
            </a:r>
            <a:r>
              <a:rPr lang="nb-NO" sz="2400" dirty="0"/>
              <a:t> RVs </a:t>
            </a:r>
            <a:r>
              <a:rPr lang="nb-NO" sz="2400" dirty="0" err="1"/>
              <a:t>presented</a:t>
            </a:r>
            <a:r>
              <a:rPr lang="nb-NO" sz="2400" dirty="0"/>
              <a:t> at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beginning</a:t>
            </a:r>
            <a:r>
              <a:rPr lang="nb-NO" sz="2400" dirty="0"/>
              <a:t> is </a:t>
            </a:r>
            <a:r>
              <a:rPr lang="nb-NO" sz="2400" dirty="0" err="1"/>
              <a:t>the</a:t>
            </a:r>
            <a:r>
              <a:rPr lang="nb-NO" sz="2400" dirty="0"/>
              <a:t> first </a:t>
            </a:r>
            <a:r>
              <a:rPr lang="nb-NO" sz="2400" dirty="0" err="1"/>
              <a:t>step</a:t>
            </a:r>
            <a:r>
              <a:rPr lang="nb-NO" sz="2400" dirty="0"/>
              <a:t> </a:t>
            </a:r>
            <a:r>
              <a:rPr lang="nb-NO" sz="2400" dirty="0" err="1"/>
              <a:t>towards</a:t>
            </a:r>
            <a:r>
              <a:rPr lang="nb-NO" sz="2400" dirty="0"/>
              <a:t> a </a:t>
            </a:r>
            <a:r>
              <a:rPr lang="nb-NO" sz="2400" dirty="0" err="1"/>
              <a:t>dedicated</a:t>
            </a:r>
            <a:r>
              <a:rPr lang="nb-NO" sz="2400" dirty="0"/>
              <a:t> </a:t>
            </a:r>
            <a:r>
              <a:rPr lang="nb-NO" sz="2400" dirty="0" err="1"/>
              <a:t>capacity</a:t>
            </a:r>
            <a:r>
              <a:rPr lang="nb-NO" sz="2400" dirty="0"/>
              <a:t> </a:t>
            </a:r>
            <a:r>
              <a:rPr lang="nb-NO" sz="2400" dirty="0" err="1"/>
              <a:t>building</a:t>
            </a:r>
            <a:r>
              <a:rPr lang="nb-NO" sz="2400" dirty="0"/>
              <a:t> </a:t>
            </a:r>
            <a:r>
              <a:rPr lang="nb-NO" sz="2400" dirty="0" err="1"/>
              <a:t>project</a:t>
            </a:r>
            <a:r>
              <a:rPr lang="nb-NO" sz="2400" dirty="0"/>
              <a:t> for </a:t>
            </a:r>
            <a:r>
              <a:rPr lang="nb-NO" sz="2400" dirty="0" err="1"/>
              <a:t>crew</a:t>
            </a:r>
            <a:r>
              <a:rPr lang="nb-NO" sz="2400" dirty="0"/>
              <a:t>, Instrument </a:t>
            </a:r>
            <a:r>
              <a:rPr lang="nb-NO" sz="2400" dirty="0" err="1"/>
              <a:t>technicians</a:t>
            </a:r>
            <a:r>
              <a:rPr lang="nb-NO" sz="2400" dirty="0"/>
              <a:t> and operators.</a:t>
            </a:r>
          </a:p>
          <a:p>
            <a:r>
              <a:rPr lang="nb-NO" sz="2400" dirty="0" err="1"/>
              <a:t>When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map</a:t>
            </a:r>
            <a:r>
              <a:rPr lang="nb-NO" sz="2400" dirty="0"/>
              <a:t> is </a:t>
            </a:r>
            <a:r>
              <a:rPr lang="nb-NO" sz="2400" dirty="0" err="1"/>
              <a:t>ready</a:t>
            </a:r>
            <a:r>
              <a:rPr lang="nb-NO" sz="2400" dirty="0"/>
              <a:t>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want</a:t>
            </a:r>
            <a:r>
              <a:rPr lang="nb-NO" sz="2400" dirty="0"/>
              <a:t> to </a:t>
            </a:r>
            <a:r>
              <a:rPr lang="nb-NO" sz="2400" dirty="0" err="1"/>
              <a:t>contact</a:t>
            </a:r>
            <a:r>
              <a:rPr lang="nb-NO" sz="2400" dirty="0"/>
              <a:t> </a:t>
            </a:r>
            <a:r>
              <a:rPr lang="nb-NO" sz="2400" dirty="0" err="1"/>
              <a:t>each</a:t>
            </a:r>
            <a:r>
              <a:rPr lang="nb-NO" sz="2400" dirty="0"/>
              <a:t> </a:t>
            </a:r>
            <a:r>
              <a:rPr lang="nb-NO" sz="2400" dirty="0" err="1"/>
              <a:t>African</a:t>
            </a:r>
            <a:r>
              <a:rPr lang="nb-NO" sz="2400" dirty="0"/>
              <a:t> RV </a:t>
            </a:r>
            <a:r>
              <a:rPr lang="nb-NO" sz="2400" dirty="0" err="1"/>
              <a:t>owner</a:t>
            </a:r>
            <a:r>
              <a:rPr lang="nb-NO" sz="2400" dirty="0"/>
              <a:t>/operator to </a:t>
            </a:r>
            <a:r>
              <a:rPr lang="nb-NO" sz="2400" dirty="0" err="1"/>
              <a:t>investigate</a:t>
            </a:r>
            <a:r>
              <a:rPr lang="nb-NO" sz="2400" dirty="0"/>
              <a:t>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they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interested</a:t>
            </a:r>
            <a:r>
              <a:rPr lang="nb-NO" sz="2400" dirty="0"/>
              <a:t> in </a:t>
            </a:r>
            <a:r>
              <a:rPr lang="nb-NO" sz="2400" dirty="0" err="1"/>
              <a:t>such</a:t>
            </a:r>
            <a:r>
              <a:rPr lang="nb-NO" sz="2400" dirty="0"/>
              <a:t> a </a:t>
            </a:r>
            <a:r>
              <a:rPr lang="nb-NO" sz="2400" dirty="0" err="1"/>
              <a:t>project</a:t>
            </a:r>
            <a:r>
              <a:rPr lang="nb-NO" sz="2400" dirty="0"/>
              <a:t> or not, and </a:t>
            </a:r>
            <a:r>
              <a:rPr lang="nb-NO" sz="2400" dirty="0" err="1"/>
              <a:t>if</a:t>
            </a:r>
            <a:r>
              <a:rPr lang="nb-NO" sz="2400" dirty="0"/>
              <a:t> so IMR </a:t>
            </a:r>
            <a:r>
              <a:rPr lang="nb-NO" sz="2400" dirty="0" err="1"/>
              <a:t>will</a:t>
            </a:r>
            <a:r>
              <a:rPr lang="nb-NO" sz="2400" dirty="0"/>
              <a:t> </a:t>
            </a:r>
            <a:r>
              <a:rPr lang="nb-NO" sz="2400" dirty="0" err="1"/>
              <a:t>visit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institution</a:t>
            </a:r>
            <a:r>
              <a:rPr lang="nb-NO" sz="2400" dirty="0"/>
              <a:t> and </a:t>
            </a:r>
            <a:r>
              <a:rPr lang="nb-NO" sz="2400" dirty="0" err="1"/>
              <a:t>their</a:t>
            </a:r>
            <a:r>
              <a:rPr lang="nb-NO" sz="2400" dirty="0"/>
              <a:t> </a:t>
            </a:r>
            <a:r>
              <a:rPr lang="nb-NO" sz="2400" dirty="0" err="1"/>
              <a:t>vessel</a:t>
            </a:r>
            <a:r>
              <a:rPr lang="nb-NO" sz="2400" dirty="0"/>
              <a:t>(s) and </a:t>
            </a:r>
            <a:r>
              <a:rPr lang="nb-NO" sz="2400" dirty="0" err="1"/>
              <a:t>based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findings</a:t>
            </a:r>
            <a:r>
              <a:rPr lang="nb-NO" sz="2400" dirty="0"/>
              <a:t> </a:t>
            </a: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set</a:t>
            </a:r>
            <a:r>
              <a:rPr lang="nb-NO" sz="2400" dirty="0"/>
              <a:t> up a bilateral or multilateral plan for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necessary</a:t>
            </a:r>
            <a:r>
              <a:rPr lang="nb-NO" sz="2400" dirty="0"/>
              <a:t> </a:t>
            </a:r>
            <a:r>
              <a:rPr lang="nb-NO" sz="2400" dirty="0" err="1"/>
              <a:t>capacity</a:t>
            </a:r>
            <a:r>
              <a:rPr lang="nb-NO" sz="2400" dirty="0"/>
              <a:t> </a:t>
            </a:r>
            <a:r>
              <a:rPr lang="nb-NO" sz="2400" dirty="0" err="1"/>
              <a:t>building</a:t>
            </a:r>
            <a:r>
              <a:rPr lang="nb-NO" sz="2400" dirty="0"/>
              <a:t> in </a:t>
            </a:r>
            <a:r>
              <a:rPr lang="nb-NO" sz="2400" dirty="0" err="1"/>
              <a:t>each</a:t>
            </a:r>
            <a:r>
              <a:rPr lang="nb-NO" sz="2400" dirty="0"/>
              <a:t> case.</a:t>
            </a:r>
          </a:p>
          <a:p>
            <a:r>
              <a:rPr lang="nb-NO" sz="2400" dirty="0" err="1"/>
              <a:t>We</a:t>
            </a:r>
            <a:r>
              <a:rPr lang="nb-NO" sz="2400" dirty="0"/>
              <a:t> have </a:t>
            </a:r>
            <a:r>
              <a:rPr lang="nb-NO" sz="2400" dirty="0" err="1"/>
              <a:t>also</a:t>
            </a:r>
            <a:r>
              <a:rPr lang="nb-NO" sz="2400" dirty="0"/>
              <a:t> </a:t>
            </a:r>
            <a:r>
              <a:rPr lang="nb-NO" sz="2400" dirty="0" err="1"/>
              <a:t>made</a:t>
            </a:r>
            <a:r>
              <a:rPr lang="nb-NO" sz="2400" dirty="0"/>
              <a:t> initial </a:t>
            </a:r>
            <a:r>
              <a:rPr lang="nb-NO" sz="2400" dirty="0" err="1"/>
              <a:t>contact</a:t>
            </a:r>
            <a:r>
              <a:rPr lang="nb-NO" sz="2400" dirty="0"/>
              <a:t> </a:t>
            </a:r>
            <a:r>
              <a:rPr lang="nb-NO" sz="2400" dirty="0" err="1"/>
              <a:t>with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Ocean </a:t>
            </a:r>
            <a:r>
              <a:rPr lang="nb-NO" sz="2400" dirty="0" err="1"/>
              <a:t>Teacher</a:t>
            </a:r>
            <a:r>
              <a:rPr lang="nb-NO" sz="2400" dirty="0"/>
              <a:t> Global </a:t>
            </a:r>
            <a:r>
              <a:rPr lang="nb-NO" sz="2400" dirty="0" err="1"/>
              <a:t>Academy</a:t>
            </a:r>
            <a:r>
              <a:rPr lang="nb-NO" sz="2400" dirty="0"/>
              <a:t> (OTGA) (</a:t>
            </a:r>
            <a:r>
              <a:rPr lang="nb-NO" sz="2400" dirty="0">
                <a:hlinkClick r:id="rId2"/>
              </a:rPr>
              <a:t>www.oceanteacher.org</a:t>
            </a:r>
            <a:r>
              <a:rPr lang="nb-NO" sz="2400" dirty="0"/>
              <a:t>) to </a:t>
            </a:r>
            <a:r>
              <a:rPr lang="nb-NO" sz="2400" dirty="0" err="1"/>
              <a:t>see</a:t>
            </a:r>
            <a:r>
              <a:rPr lang="nb-NO" sz="2400" dirty="0"/>
              <a:t>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develop</a:t>
            </a:r>
            <a:r>
              <a:rPr lang="nb-NO" sz="2400" dirty="0"/>
              <a:t> training </a:t>
            </a:r>
            <a:r>
              <a:rPr lang="nb-NO" sz="2400" dirty="0" err="1"/>
              <a:t>courses</a:t>
            </a:r>
            <a:r>
              <a:rPr lang="nb-NO" sz="2400" dirty="0"/>
              <a:t> </a:t>
            </a:r>
            <a:r>
              <a:rPr lang="nb-NO" sz="2400" dirty="0" err="1"/>
              <a:t>that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be </a:t>
            </a:r>
            <a:r>
              <a:rPr lang="nb-NO" sz="2400" dirty="0" err="1"/>
              <a:t>managed</a:t>
            </a:r>
            <a:r>
              <a:rPr lang="nb-NO" sz="2400" dirty="0"/>
              <a:t> by OTGA and </a:t>
            </a:r>
            <a:r>
              <a:rPr lang="nb-NO" sz="2400" dirty="0" err="1"/>
              <a:t>lectures</a:t>
            </a:r>
            <a:r>
              <a:rPr lang="nb-NO" sz="2400" dirty="0"/>
              <a:t> be given at </a:t>
            </a:r>
            <a:r>
              <a:rPr lang="nb-NO" sz="2400" dirty="0" err="1"/>
              <a:t>their</a:t>
            </a:r>
            <a:r>
              <a:rPr lang="nb-NO" sz="2400" dirty="0"/>
              <a:t> training </a:t>
            </a:r>
            <a:r>
              <a:rPr lang="nb-NO" sz="2400" dirty="0" err="1"/>
              <a:t>hubs</a:t>
            </a:r>
            <a:r>
              <a:rPr lang="nb-NO" sz="2400" dirty="0"/>
              <a:t> </a:t>
            </a:r>
            <a:r>
              <a:rPr lang="nb-NO" sz="2400" dirty="0" err="1"/>
              <a:t>around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world</a:t>
            </a:r>
            <a:r>
              <a:rPr lang="nb-NO" sz="2400" dirty="0"/>
              <a:t>, </a:t>
            </a:r>
            <a:r>
              <a:rPr lang="nb-NO" sz="2400" dirty="0" err="1"/>
              <a:t>including</a:t>
            </a:r>
            <a:r>
              <a:rPr lang="nb-NO" sz="2400" dirty="0"/>
              <a:t> </a:t>
            </a:r>
            <a:r>
              <a:rPr lang="nb-NO" sz="2400" dirty="0" err="1"/>
              <a:t>their</a:t>
            </a:r>
            <a:r>
              <a:rPr lang="nb-NO" sz="2400" dirty="0"/>
              <a:t> HQ in Oostende, </a:t>
            </a:r>
            <a:r>
              <a:rPr lang="nb-NO" sz="2400" dirty="0" err="1"/>
              <a:t>Belgium</a:t>
            </a:r>
            <a:r>
              <a:rPr lang="nb-NO" sz="2400" dirty="0"/>
              <a:t>.</a:t>
            </a:r>
          </a:p>
          <a:p>
            <a:r>
              <a:rPr lang="nb-NO" sz="2400" dirty="0" err="1"/>
              <a:t>These</a:t>
            </a:r>
            <a:r>
              <a:rPr lang="nb-NO" sz="2400" dirty="0"/>
              <a:t> </a:t>
            </a:r>
            <a:r>
              <a:rPr lang="nb-NO" sz="2400" dirty="0" err="1"/>
              <a:t>courses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 </a:t>
            </a:r>
            <a:r>
              <a:rPr lang="nb-NO" sz="2400" dirty="0" err="1"/>
              <a:t>also</a:t>
            </a:r>
            <a:r>
              <a:rPr lang="nb-NO" sz="2400" dirty="0"/>
              <a:t> be </a:t>
            </a:r>
            <a:r>
              <a:rPr lang="nb-NO" sz="2400" dirty="0" err="1"/>
              <a:t>available</a:t>
            </a:r>
            <a:r>
              <a:rPr lang="nb-NO" sz="2400" dirty="0"/>
              <a:t> for European RV </a:t>
            </a:r>
            <a:r>
              <a:rPr lang="nb-NO" sz="2400" dirty="0" err="1"/>
              <a:t>crew</a:t>
            </a:r>
            <a:r>
              <a:rPr lang="nb-NO" sz="2400" dirty="0"/>
              <a:t>, instrument </a:t>
            </a:r>
            <a:r>
              <a:rPr lang="nb-NO" sz="2400" dirty="0" err="1"/>
              <a:t>technicians</a:t>
            </a:r>
            <a:r>
              <a:rPr lang="nb-NO" sz="2400" dirty="0"/>
              <a:t> and operators!    </a:t>
            </a:r>
          </a:p>
          <a:p>
            <a:r>
              <a:rPr lang="nb-NO" sz="2400" dirty="0"/>
              <a:t>Plenty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work</a:t>
            </a:r>
            <a:r>
              <a:rPr lang="nb-NO" sz="2400" dirty="0"/>
              <a:t> to be done, so </a:t>
            </a:r>
            <a:r>
              <a:rPr lang="nb-NO" sz="2400" dirty="0" err="1"/>
              <a:t>if</a:t>
            </a:r>
            <a:r>
              <a:rPr lang="nb-NO" sz="2400" dirty="0"/>
              <a:t>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are</a:t>
            </a:r>
            <a:r>
              <a:rPr lang="nb-NO" sz="2400" dirty="0"/>
              <a:t> </a:t>
            </a:r>
            <a:r>
              <a:rPr lang="nb-NO" sz="2400" dirty="0" err="1"/>
              <a:t>interested</a:t>
            </a:r>
            <a:r>
              <a:rPr lang="nb-NO" sz="2400" dirty="0"/>
              <a:t> and </a:t>
            </a:r>
            <a:r>
              <a:rPr lang="nb-NO" sz="2400" dirty="0" err="1"/>
              <a:t>willing</a:t>
            </a:r>
            <a:r>
              <a:rPr lang="nb-NO" sz="2400" dirty="0"/>
              <a:t> to </a:t>
            </a:r>
            <a:r>
              <a:rPr lang="nb-NO" sz="2400" dirty="0" err="1"/>
              <a:t>pitch</a:t>
            </a:r>
            <a:r>
              <a:rPr lang="nb-NO" sz="2400" dirty="0"/>
              <a:t> in, let </a:t>
            </a:r>
            <a:r>
              <a:rPr lang="nb-NO" sz="2400" dirty="0" err="1"/>
              <a:t>me</a:t>
            </a:r>
            <a:r>
              <a:rPr lang="nb-NO" sz="2400" dirty="0"/>
              <a:t> </a:t>
            </a:r>
            <a:r>
              <a:rPr lang="nb-NO" sz="2400" dirty="0" err="1"/>
              <a:t>know</a:t>
            </a:r>
            <a:r>
              <a:rPr lang="nb-NO" sz="2400" dirty="0"/>
              <a:t>!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990BB0-0ECA-4A2E-AB53-8FA98ECE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788" y="4879226"/>
            <a:ext cx="2599765" cy="194982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F34ACAF-069B-4746-84A3-A864F5DEF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91" y="4908175"/>
            <a:ext cx="3013137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1529"/>
      </p:ext>
    </p:extLst>
  </p:cSld>
  <p:clrMapOvr>
    <a:masterClrMapping/>
  </p:clrMapOvr>
</p:sld>
</file>

<file path=ppt/theme/theme1.xml><?xml version="1.0" encoding="utf-8"?>
<a:theme xmlns:a="http://schemas.openxmlformats.org/drawingml/2006/main" name="HI 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 presentation english" id="{5EC785E9-D840-B843-AE13-54AC204D519A}" vid="{FAB887AD-5B2A-394A-BC97-214A08E9900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ildeaktiva" ma:contentTypeID="0x0101009148F5A04DDD49CBA7127AADA5FB792B00AADE34325A8B49CDA8BB4DB53328F214001B496BC5FD92554EA0BD81CEB416ADBB" ma:contentTypeVersion="1" ma:contentTypeDescription="Last opp et bilde." ma:contentTypeScope="" ma:versionID="01b01f5b2655b08825a6d63761c0a3a2">
  <xsd:schema xmlns:xsd="http://www.w3.org/2001/XMLSchema" xmlns:xs="http://www.w3.org/2001/XMLSchema" xmlns:p="http://schemas.microsoft.com/office/2006/metadata/properties" xmlns:ns1="http://schemas.microsoft.com/sharepoint/v3" xmlns:ns2="1B13E878-50CA-41BD-968F-1710099A1541" xmlns:ns3="15c4e3b9-d865-46ee-a463-c928a3e41a43" xmlns:ns4="http://schemas.microsoft.com/sharepoint/v3/fields" targetNamespace="http://schemas.microsoft.com/office/2006/metadata/properties" ma:root="true" ma:fieldsID="ac7d82e3ddb05d20a8b479ac57799872" ns1:_="" ns2:_="" ns3:_="" ns4:_="">
    <xsd:import namespace="http://schemas.microsoft.com/sharepoint/v3"/>
    <xsd:import namespace="1B13E878-50CA-41BD-968F-1710099A1541"/>
    <xsd:import namespace="15c4e3b9-d865-46ee-a463-c928a3e41a4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Bildebeskrivelse" minOccurs="0"/>
                <xsd:element ref="ns3:Fotograf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bane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filtype" ma:hidden="true" ma:internalName="HTML_x0020_File_x0020_Type" ma:readOnly="true">
      <xsd:simpleType>
        <xsd:restriction base="dms:Text"/>
      </xsd:simpleType>
    </xsd:element>
    <xsd:element name="FSObjType" ma:index="11" nillable="true" ma:displayName="Elementtype" ma:hidden="true" ma:list="Docs" ma:internalName="FSObjType" ma:readOnly="true" ma:showField="FSType">
      <xsd:simpleType>
        <xsd:restriction base="dms:Lookup"/>
      </xsd:simpleType>
    </xsd:element>
    <xsd:element name="PublishingStartDate" ma:index="29" nillable="true" ma:displayName="Planlagt startdato" ma:description="" ma:hidden="true" ma:internalName="PublishingStartDate">
      <xsd:simpleType>
        <xsd:restriction base="dms:Unknown"/>
      </xsd:simpleType>
    </xsd:element>
    <xsd:element name="PublishingExpirationDate" ma:index="30" nillable="true" ma:displayName="Planlagt utløpsdato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E878-50CA-41BD-968F-1710099A154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Miniatyrbilde finne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Forhåndsvisning finne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Bredde" ma:internalName="ImageWidth" ma:readOnly="true">
      <xsd:simpleType>
        <xsd:restriction base="dms:Unknown"/>
      </xsd:simpleType>
    </xsd:element>
    <xsd:element name="ImageHeight" ma:index="22" nillable="true" ma:displayName="Høyde" ma:internalName="ImageHeight" ma:readOnly="true">
      <xsd:simpleType>
        <xsd:restriction base="dms:Unknown"/>
      </xsd:simpleType>
    </xsd:element>
    <xsd:element name="ImageCreateDate" ma:index="25" nillable="true" ma:displayName="Dato da bildet ble tatt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4e3b9-d865-46ee-a463-c928a3e41a43" elementFormDefault="qualified">
    <xsd:import namespace="http://schemas.microsoft.com/office/2006/documentManagement/types"/>
    <xsd:import namespace="http://schemas.microsoft.com/office/infopath/2007/PartnerControls"/>
    <xsd:element name="Bildebeskrivelse" ma:index="26" nillable="true" ma:displayName="Bildebeskrivelse" ma:internalName="Bildebeskrivelse">
      <xsd:simpleType>
        <xsd:restriction base="dms:Note">
          <xsd:maxLength value="255"/>
        </xsd:restriction>
      </xsd:simpleType>
    </xsd:element>
    <xsd:element name="Fotograf" ma:index="27" nillable="true" ma:displayName="Fotograf" ma:internalName="Fotograf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8" nillable="true" ma:displayName="Opphavsret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Redigerer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 ma:index="23" ma:displayName="Kommentarer"/>
        <xsd:element name="keywords" minOccurs="0" maxOccurs="1" type="xsd:string" ma:index="14" ma:displayName="Nøkkel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tograf xmlns="15c4e3b9-d865-46ee-a463-c928a3e41a43" xsi:nil="true"/>
    <Bildebeskrivelse xmlns="15c4e3b9-d865-46ee-a463-c928a3e41a43" xsi:nil="true"/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1B13E878-50CA-41BD-968F-1710099A1541" xsi:nil="true"/>
  </documentManagement>
</p:properties>
</file>

<file path=customXml/itemProps1.xml><?xml version="1.0" encoding="utf-8"?>
<ds:datastoreItem xmlns:ds="http://schemas.openxmlformats.org/officeDocument/2006/customXml" ds:itemID="{1E2F3244-68B8-4733-99C7-14BD4AEF6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B13E878-50CA-41BD-968F-1710099A1541"/>
    <ds:schemaRef ds:uri="15c4e3b9-d865-46ee-a463-c928a3e41a4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F2CF5-737B-4C72-BE5C-9748630123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155B7-D84B-4F83-B3E4-D7A9A6203FFC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http://www.w3.org/XML/1998/namespace"/>
    <ds:schemaRef ds:uri="15c4e3b9-d865-46ee-a463-c928a3e41a43"/>
    <ds:schemaRef ds:uri="http://purl.org/dc/elements/1.1/"/>
    <ds:schemaRef ds:uri="http://schemas.microsoft.com/office/infopath/2007/PartnerControls"/>
    <ds:schemaRef ds:uri="http://schemas.microsoft.com/sharepoint/v3/fields"/>
    <ds:schemaRef ds:uri="1B13E878-50CA-41BD-968F-1710099A154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 presentation english</Template>
  <TotalTime>255</TotalTime>
  <Words>696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Arial</vt:lpstr>
      <vt:lpstr>HI white background</vt:lpstr>
      <vt:lpstr>Capacity building for crew, instrument technicians and operators</vt:lpstr>
      <vt:lpstr>Background</vt:lpstr>
      <vt:lpstr>African RV fleet</vt:lpstr>
      <vt:lpstr>Support - The «easy ones»</vt:lpstr>
      <vt:lpstr>Support – The «challenging ones» - Training of instrument technicians</vt:lpstr>
      <vt:lpstr>Support – The «challenging ones» - Training of RV operators</vt:lpstr>
      <vt:lpstr>Support – The «challenging ones» - Establishing/improving shorebased vessel departments at RV operator institutions </vt:lpstr>
      <vt:lpstr>Conclusions</vt:lpstr>
      <vt:lpstr>Norad and IMR project 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 presentation white english</dc:title>
  <dc:subject/>
  <dc:creator>Nieuwejaar, Per Wilhelm</dc:creator>
  <cp:keywords/>
  <dc:description/>
  <cp:lastModifiedBy>Per Wilhelm Nieuwejaar</cp:lastModifiedBy>
  <cp:revision>19</cp:revision>
  <dcterms:created xsi:type="dcterms:W3CDTF">2017-10-09T09:23:57Z</dcterms:created>
  <dcterms:modified xsi:type="dcterms:W3CDTF">2019-06-12T09:11:00Z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0x0101009148F5A04DDD49CBA7127AADA5FB792B00AADE34325A8B49CDA8BB4DB53328F214001B496BC5FD92554EA0BD81CEB416ADBB</vt:lpwstr>
  </property>
</Properties>
</file>